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34" r:id="rId2"/>
    <p:sldId id="332" r:id="rId3"/>
    <p:sldId id="331" r:id="rId4"/>
    <p:sldId id="330" r:id="rId5"/>
    <p:sldId id="333" r:id="rId6"/>
    <p:sldId id="328" r:id="rId7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0207"/>
    <a:srgbClr val="FEAE62"/>
    <a:srgbClr val="B1C0E5"/>
    <a:srgbClr val="EA9C36"/>
    <a:srgbClr val="333CE5"/>
    <a:srgbClr val="E6FF1C"/>
    <a:srgbClr val="F400DE"/>
    <a:srgbClr val="E93124"/>
    <a:srgbClr val="42F245"/>
    <a:srgbClr val="3A8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llemlayou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962" autoAdjust="0"/>
    <p:restoredTop sz="94853" autoAdjust="0"/>
  </p:normalViewPr>
  <p:slideViewPr>
    <p:cSldViewPr>
      <p:cViewPr>
        <p:scale>
          <a:sx n="66" d="100"/>
          <a:sy n="66" d="100"/>
        </p:scale>
        <p:origin x="1590" y="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B6959-555C-5140-B15E-102A080A674C}" type="datetimeFigureOut">
              <a:rPr lang="da-DK" smtClean="0"/>
              <a:t>04-01-2023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3F08F-74A2-F945-A508-7B2A60287A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30440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ACC77-00C1-47E5-BC5C-D790184425AE}" type="datetimeFigureOut">
              <a:rPr lang="da-DK" smtClean="0"/>
              <a:pPr/>
              <a:t>04-01-2023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16A2E-8783-41BA-AC77-3BD2D6721112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90705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F16A2E-8783-41BA-AC77-3BD2D6721112}" type="slidenum">
              <a:rPr lang="da-DK" smtClean="0"/>
              <a:pPr/>
              <a:t>1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venir Book"/>
                <a:cs typeface="Avenir Boo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Tekstfelt 3"/>
          <p:cNvSpPr txBox="1"/>
          <p:nvPr userDrawn="1"/>
        </p:nvSpPr>
        <p:spPr>
          <a:xfrm>
            <a:off x="5580112" y="404664"/>
            <a:ext cx="35638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sz="32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516FB-407E-4632-9C9B-1217018AB4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1" y="6257926"/>
            <a:ext cx="575966" cy="5759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80112" y="404664"/>
            <a:ext cx="3563888" cy="864096"/>
          </a:xfrm>
          <a:prstGeom prst="rect">
            <a:avLst/>
          </a:prstGeo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684F10-77AC-4304-8DEA-7E411550652D}" type="datetimeFigureOut">
              <a:rPr lang="da-DK" smtClean="0"/>
              <a:pPr/>
              <a:t>04-01-2023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9E3AB1-D5CF-484E-9544-1135411AE9C3}" type="slidenum">
              <a:rPr lang="da-DK" smtClean="0"/>
              <a:pPr/>
              <a:t>‹#›</a:t>
            </a:fld>
            <a:endParaRPr lang="da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42EBDA-3DD0-4ED1-9F5A-8AD42D70F2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684F10-77AC-4304-8DEA-7E411550652D}" type="datetimeFigureOut">
              <a:rPr lang="da-DK" smtClean="0"/>
              <a:pPr/>
              <a:t>04-01-2023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9E3AB1-D5CF-484E-9544-1135411AE9C3}" type="slidenum">
              <a:rPr lang="da-DK" smtClean="0"/>
              <a:pPr/>
              <a:t>‹#›</a:t>
            </a:fld>
            <a:endParaRPr lang="da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137014-1D8C-437F-AD7E-7E347BE653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80112" y="404664"/>
            <a:ext cx="3563888" cy="864096"/>
          </a:xfrm>
          <a:prstGeom prst="rect">
            <a:avLst/>
          </a:prstGeo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r>
              <a:rPr lang="da-DK" dirty="0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  <a:lvl2pPr>
              <a:defRPr>
                <a:latin typeface="Avenir Book"/>
                <a:cs typeface="Avenir Book"/>
              </a:defRPr>
            </a:lvl2pPr>
            <a:lvl3pPr>
              <a:defRPr>
                <a:latin typeface="Avenir Book"/>
                <a:cs typeface="Avenir Book"/>
              </a:defRPr>
            </a:lvl3pPr>
            <a:lvl4pPr>
              <a:defRPr>
                <a:latin typeface="Avenir Book"/>
                <a:cs typeface="Avenir Book"/>
              </a:defRPr>
            </a:lvl4pPr>
            <a:lvl5pPr>
              <a:defRPr>
                <a:latin typeface="Avenir Book"/>
                <a:cs typeface="Avenir Book"/>
              </a:defRPr>
            </a:lvl5pPr>
          </a:lstStyle>
          <a:p>
            <a:pPr lvl="0"/>
            <a:r>
              <a:rPr lang="da-DK" dirty="0"/>
              <a:t>Klik for at redigere typografi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33536-E148-4BB7-B5BB-FEC3302408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Avenir Book"/>
                <a:cs typeface="Avenir Book"/>
              </a:defRPr>
            </a:lvl1pPr>
          </a:lstStyle>
          <a:p>
            <a:r>
              <a:rPr lang="da-DK" dirty="0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venir Book"/>
                <a:cs typeface="Avenir Book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ED0BAA-F3CF-4F44-85C1-E29F2B4C88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80112" y="404664"/>
            <a:ext cx="3563888" cy="864096"/>
          </a:xfrm>
          <a:prstGeom prst="rect">
            <a:avLst/>
          </a:prstGeo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venir Book"/>
                <a:cs typeface="Avenir Book"/>
              </a:defRPr>
            </a:lvl1pPr>
            <a:lvl2pPr>
              <a:defRPr sz="2400">
                <a:latin typeface="Avenir Book"/>
                <a:cs typeface="Avenir Book"/>
              </a:defRPr>
            </a:lvl2pPr>
            <a:lvl3pPr>
              <a:defRPr sz="2000">
                <a:latin typeface="Avenir Book"/>
                <a:cs typeface="Avenir Book"/>
              </a:defRPr>
            </a:lvl3pPr>
            <a:lvl4pPr>
              <a:defRPr sz="1800">
                <a:latin typeface="Avenir Book"/>
                <a:cs typeface="Avenir Book"/>
              </a:defRPr>
            </a:lvl4pPr>
            <a:lvl5pPr>
              <a:defRPr sz="1800">
                <a:latin typeface="Avenir Book"/>
                <a:cs typeface="Avenir Book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/>
              <a:t>Klik for at redigere typografi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venir Book"/>
                <a:cs typeface="Avenir Book"/>
              </a:defRPr>
            </a:lvl1pPr>
            <a:lvl2pPr>
              <a:defRPr sz="2400">
                <a:latin typeface="Avenir Book"/>
                <a:cs typeface="Avenir Book"/>
              </a:defRPr>
            </a:lvl2pPr>
            <a:lvl3pPr>
              <a:defRPr sz="2000">
                <a:latin typeface="Avenir Book"/>
                <a:cs typeface="Avenir Book"/>
              </a:defRPr>
            </a:lvl3pPr>
            <a:lvl4pPr>
              <a:defRPr sz="1800">
                <a:latin typeface="Avenir Book"/>
                <a:cs typeface="Avenir Book"/>
              </a:defRPr>
            </a:lvl4pPr>
            <a:lvl5pPr>
              <a:defRPr sz="1800">
                <a:latin typeface="Avenir Book"/>
                <a:cs typeface="Avenir Book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674B27-165C-43ED-A791-0802112AFB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80112" y="404664"/>
            <a:ext cx="3563888" cy="864096"/>
          </a:xfrm>
          <a:prstGeom prst="rect">
            <a:avLst/>
          </a:prstGeo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venir Book"/>
                <a:cs typeface="Avenir Book"/>
              </a:defRPr>
            </a:lvl1pPr>
            <a:lvl2pPr>
              <a:defRPr sz="2000">
                <a:latin typeface="Avenir Book"/>
                <a:cs typeface="Avenir Book"/>
              </a:defRPr>
            </a:lvl2pPr>
            <a:lvl3pPr>
              <a:defRPr sz="1800">
                <a:latin typeface="Avenir Book"/>
                <a:cs typeface="Avenir Book"/>
              </a:defRPr>
            </a:lvl3pPr>
            <a:lvl4pPr>
              <a:defRPr sz="1600">
                <a:latin typeface="Avenir Book"/>
                <a:cs typeface="Avenir Book"/>
              </a:defRPr>
            </a:lvl4pPr>
            <a:lvl5pPr>
              <a:defRPr sz="1600">
                <a:latin typeface="Avenir Book"/>
                <a:cs typeface="Avenir Book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/>
              <a:t>Klik for at redigere typografi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venir Book"/>
                <a:cs typeface="Avenir Book"/>
              </a:defRPr>
            </a:lvl1pPr>
            <a:lvl2pPr>
              <a:defRPr sz="2000">
                <a:latin typeface="Avenir Book"/>
                <a:cs typeface="Avenir Book"/>
              </a:defRPr>
            </a:lvl2pPr>
            <a:lvl3pPr>
              <a:defRPr sz="1800">
                <a:latin typeface="Avenir Book"/>
                <a:cs typeface="Avenir Book"/>
              </a:defRPr>
            </a:lvl3pPr>
            <a:lvl4pPr>
              <a:defRPr sz="1600">
                <a:latin typeface="Avenir Book"/>
                <a:cs typeface="Avenir Book"/>
              </a:defRPr>
            </a:lvl4pPr>
            <a:lvl5pPr>
              <a:defRPr sz="1600">
                <a:latin typeface="Avenir Book"/>
                <a:cs typeface="Avenir Book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fld id="{51684F10-77AC-4304-8DEA-7E411550652D}" type="datetimeFigureOut">
              <a:rPr lang="da-DK" smtClean="0"/>
              <a:pPr/>
              <a:t>04-01-2023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fld id="{7C9E3AB1-D5CF-484E-9544-1135411AE9C3}" type="slidenum">
              <a:rPr lang="da-DK" smtClean="0"/>
              <a:pPr/>
              <a:t>‹#›</a:t>
            </a:fld>
            <a:endParaRPr lang="da-D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1D208D-A22B-4A3A-BBD1-D744C1F8A0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80112" y="404664"/>
            <a:ext cx="3563888" cy="864096"/>
          </a:xfrm>
          <a:prstGeom prst="rect">
            <a:avLst/>
          </a:prstGeom>
        </p:spPr>
        <p:txBody>
          <a:bodyPr/>
          <a:lstStyle/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684F10-77AC-4304-8DEA-7E411550652D}" type="datetimeFigureOut">
              <a:rPr lang="da-DK" smtClean="0"/>
              <a:pPr/>
              <a:t>04-01-2023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9E3AB1-D5CF-484E-9544-1135411AE9C3}" type="slidenum">
              <a:rPr lang="da-DK" smtClean="0"/>
              <a:pPr/>
              <a:t>‹#›</a:t>
            </a:fld>
            <a:endParaRPr lang="da-DK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8B7104-0A24-43A5-A3EF-BA66879007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9AD243-60FD-4721-AFBB-E016ECCE15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684F10-77AC-4304-8DEA-7E411550652D}" type="datetimeFigureOut">
              <a:rPr lang="da-DK" smtClean="0"/>
              <a:pPr/>
              <a:t>04-01-2023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9E3AB1-D5CF-484E-9544-1135411AE9C3}" type="slidenum">
              <a:rPr lang="da-DK" smtClean="0"/>
              <a:pPr/>
              <a:t>‹#›</a:t>
            </a:fld>
            <a:endParaRPr lang="da-D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467D56-C06E-462A-8349-E6F5738DC0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684F10-77AC-4304-8DEA-7E411550652D}" type="datetimeFigureOut">
              <a:rPr lang="da-DK" smtClean="0"/>
              <a:pPr/>
              <a:t>04-01-2023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9E3AB1-D5CF-484E-9544-1135411AE9C3}" type="slidenum">
              <a:rPr lang="da-DK" smtClean="0"/>
              <a:pPr/>
              <a:t>‹#›</a:t>
            </a:fld>
            <a:endParaRPr lang="da-D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77C433-4BEB-4E38-BFB1-DB82C59EC3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" y="6350931"/>
            <a:ext cx="454213" cy="45421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 userDrawn="1"/>
        </p:nvSpPr>
        <p:spPr>
          <a:xfrm>
            <a:off x="0" y="6356350"/>
            <a:ext cx="9144000" cy="501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111" y="6414746"/>
            <a:ext cx="1195889" cy="398630"/>
          </a:xfrm>
          <a:prstGeom prst="rect">
            <a:avLst/>
          </a:prstGeom>
        </p:spPr>
      </p:pic>
      <p:sp>
        <p:nvSpPr>
          <p:cNvPr id="9" name="Rectangle 6"/>
          <p:cNvSpPr/>
          <p:nvPr userDrawn="1"/>
        </p:nvSpPr>
        <p:spPr>
          <a:xfrm>
            <a:off x="0" y="6335609"/>
            <a:ext cx="9144000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CE8AC4-59C6-4E69-9E19-56D7B973EC8B}"/>
              </a:ext>
            </a:extLst>
          </p:cNvPr>
          <p:cNvSpPr txBox="1"/>
          <p:nvPr userDrawn="1"/>
        </p:nvSpPr>
        <p:spPr>
          <a:xfrm>
            <a:off x="2774355" y="6464369"/>
            <a:ext cx="336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SPLAS-model version 2.0 © Peopleteam og Dialog+</a:t>
            </a:r>
            <a:endParaRPr lang="da-DK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Avenir Book"/>
          <a:ea typeface="+mj-ea"/>
          <a:cs typeface="Avenir Boo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dsholder til indhold 2"/>
          <p:cNvSpPr txBox="1">
            <a:spLocks/>
          </p:cNvSpPr>
          <p:nvPr/>
        </p:nvSpPr>
        <p:spPr>
          <a:xfrm>
            <a:off x="0" y="1385149"/>
            <a:ext cx="9144000" cy="50405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3600" dirty="0">
                <a:solidFill>
                  <a:schemeClr val="tx1"/>
                </a:solidFill>
                <a:latin typeface="Abadi MT Condensed Extra Bold"/>
                <a:cs typeface="Abadi MT Condensed Extra Bold"/>
              </a:rPr>
              <a:t>GRUNDFASER I KONTAKTEN MED BRUGEREN</a:t>
            </a:r>
            <a:endParaRPr lang="da-DK" sz="3600" i="1" dirty="0">
              <a:solidFill>
                <a:schemeClr val="tx1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25" name="Pladsholder til indhold 2"/>
          <p:cNvSpPr txBox="1">
            <a:spLocks/>
          </p:cNvSpPr>
          <p:nvPr/>
        </p:nvSpPr>
        <p:spPr>
          <a:xfrm>
            <a:off x="2915816" y="4428072"/>
            <a:ext cx="3312368" cy="50405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3600" dirty="0">
                <a:solidFill>
                  <a:schemeClr val="tx1"/>
                </a:solidFill>
                <a:latin typeface="Abadi MT Condensed Extra Bold"/>
                <a:cs typeface="Abadi MT Condensed Extra Bold"/>
              </a:rPr>
              <a:t>&lt;JERES LOGO&gt;</a:t>
            </a:r>
            <a:endParaRPr lang="da-DK" sz="3600" i="1" dirty="0">
              <a:solidFill>
                <a:schemeClr val="tx1"/>
              </a:solidFill>
              <a:latin typeface="Abadi MT Condensed Extra Bold"/>
              <a:cs typeface="Abadi MT Condensed Extra Bold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6531AF4-FC1A-4260-70DA-A9FBAEDF5114}"/>
              </a:ext>
            </a:extLst>
          </p:cNvPr>
          <p:cNvGrpSpPr/>
          <p:nvPr/>
        </p:nvGrpSpPr>
        <p:grpSpPr>
          <a:xfrm>
            <a:off x="493390" y="2184561"/>
            <a:ext cx="1574478" cy="1574477"/>
            <a:chOff x="767195" y="733328"/>
            <a:chExt cx="5142539" cy="5142539"/>
          </a:xfrm>
        </p:grpSpPr>
        <p:pic>
          <p:nvPicPr>
            <p:cNvPr id="5" name="Billede 11">
              <a:extLst>
                <a:ext uri="{FF2B5EF4-FFF2-40B4-BE49-F238E27FC236}">
                  <a16:creationId xmlns:a16="http://schemas.microsoft.com/office/drawing/2014/main" id="{3D0A49ED-2B97-1338-6E74-C6B7DA51F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7195" y="733328"/>
              <a:ext cx="5142539" cy="5142539"/>
            </a:xfrm>
            <a:prstGeom prst="rect">
              <a:avLst/>
            </a:prstGeom>
          </p:spPr>
        </p:pic>
        <p:sp>
          <p:nvSpPr>
            <p:cNvPr id="6" name="Tekstfelt 13">
              <a:extLst>
                <a:ext uri="{FF2B5EF4-FFF2-40B4-BE49-F238E27FC236}">
                  <a16:creationId xmlns:a16="http://schemas.microsoft.com/office/drawing/2014/main" id="{95122FBE-D8E4-FBD6-DFAD-3A1DD7B03C69}"/>
                </a:ext>
              </a:extLst>
            </p:cNvPr>
            <p:cNvSpPr txBox="1"/>
            <p:nvPr/>
          </p:nvSpPr>
          <p:spPr>
            <a:xfrm>
              <a:off x="1045030" y="1891630"/>
              <a:ext cx="4643253" cy="90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S</a:t>
              </a:r>
              <a:r>
                <a:rPr lang="da-DK" sz="1200" b="1" dirty="0">
                  <a:latin typeface="Century Gothic" panose="020B0502020202020204" pitchFamily="34" charset="0"/>
                </a:rPr>
                <a:t>TART</a:t>
              </a:r>
            </a:p>
          </p:txBody>
        </p:sp>
        <p:pic>
          <p:nvPicPr>
            <p:cNvPr id="7" name="Billede 6" descr="conversation.png">
              <a:extLst>
                <a:ext uri="{FF2B5EF4-FFF2-40B4-BE49-F238E27FC236}">
                  <a16:creationId xmlns:a16="http://schemas.microsoft.com/office/drawing/2014/main" id="{2054871D-3816-57C1-A7FA-A8ED9C6FA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6456" y="3007980"/>
              <a:ext cx="1547681" cy="154768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3C90C50-41DF-A399-67CD-60F51F7EE145}"/>
              </a:ext>
            </a:extLst>
          </p:cNvPr>
          <p:cNvGrpSpPr/>
          <p:nvPr/>
        </p:nvGrpSpPr>
        <p:grpSpPr>
          <a:xfrm>
            <a:off x="2139076" y="2184561"/>
            <a:ext cx="1574478" cy="1574477"/>
            <a:chOff x="6101195" y="733328"/>
            <a:chExt cx="5142539" cy="5142539"/>
          </a:xfrm>
        </p:grpSpPr>
        <p:pic>
          <p:nvPicPr>
            <p:cNvPr id="10" name="Billede 12">
              <a:extLst>
                <a:ext uri="{FF2B5EF4-FFF2-40B4-BE49-F238E27FC236}">
                  <a16:creationId xmlns:a16="http://schemas.microsoft.com/office/drawing/2014/main" id="{C079E0F6-A098-A666-6D88-D65589E12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1195" y="733328"/>
              <a:ext cx="5142539" cy="5142539"/>
            </a:xfrm>
            <a:prstGeom prst="rect">
              <a:avLst/>
            </a:prstGeom>
          </p:spPr>
        </p:pic>
        <p:sp>
          <p:nvSpPr>
            <p:cNvPr id="11" name="Tekstfelt 14">
              <a:extLst>
                <a:ext uri="{FF2B5EF4-FFF2-40B4-BE49-F238E27FC236}">
                  <a16:creationId xmlns:a16="http://schemas.microsoft.com/office/drawing/2014/main" id="{5EAF4B69-049D-54FE-0736-32CE9A3A1883}"/>
                </a:ext>
              </a:extLst>
            </p:cNvPr>
            <p:cNvSpPr txBox="1"/>
            <p:nvPr/>
          </p:nvSpPr>
          <p:spPr>
            <a:xfrm>
              <a:off x="6329547" y="1740408"/>
              <a:ext cx="4678878" cy="15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P</a:t>
              </a:r>
              <a:r>
                <a:rPr lang="da-DK" sz="1200" b="1" dirty="0">
                  <a:latin typeface="Century Gothic" panose="020B0502020202020204" pitchFamily="34" charset="0"/>
                </a:rPr>
                <a:t>ROBLEM-</a:t>
              </a:r>
            </a:p>
            <a:p>
              <a:pPr algn="ctr"/>
              <a:r>
                <a:rPr lang="da-DK" sz="1200" b="1" dirty="0">
                  <a:latin typeface="Century Gothic" panose="020B0502020202020204" pitchFamily="34" charset="0"/>
                </a:rPr>
                <a:t>AFKLARING</a:t>
              </a:r>
            </a:p>
          </p:txBody>
        </p:sp>
        <p:pic>
          <p:nvPicPr>
            <p:cNvPr id="12" name="Billede 3" descr="man-thinking.png">
              <a:extLst>
                <a:ext uri="{FF2B5EF4-FFF2-40B4-BE49-F238E27FC236}">
                  <a16:creationId xmlns:a16="http://schemas.microsoft.com/office/drawing/2014/main" id="{13829204-FBDD-5F1C-F434-67CFC110B7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1782" y="3110850"/>
              <a:ext cx="1753762" cy="17537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C44C533-7613-D0A4-C5FA-5C753504FC6B}"/>
              </a:ext>
            </a:extLst>
          </p:cNvPr>
          <p:cNvGrpSpPr/>
          <p:nvPr/>
        </p:nvGrpSpPr>
        <p:grpSpPr>
          <a:xfrm>
            <a:off x="3784761" y="2184561"/>
            <a:ext cx="1574478" cy="1574477"/>
            <a:chOff x="767195" y="733328"/>
            <a:chExt cx="5142539" cy="5142539"/>
          </a:xfrm>
        </p:grpSpPr>
        <p:pic>
          <p:nvPicPr>
            <p:cNvPr id="14" name="Billede 11">
              <a:extLst>
                <a:ext uri="{FF2B5EF4-FFF2-40B4-BE49-F238E27FC236}">
                  <a16:creationId xmlns:a16="http://schemas.microsoft.com/office/drawing/2014/main" id="{22CA920A-45F3-F113-8E29-72B9248C0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7195" y="733328"/>
              <a:ext cx="5142539" cy="5142539"/>
            </a:xfrm>
            <a:prstGeom prst="rect">
              <a:avLst/>
            </a:prstGeom>
          </p:spPr>
        </p:pic>
        <p:sp>
          <p:nvSpPr>
            <p:cNvPr id="18" name="Tekstfelt 1">
              <a:extLst>
                <a:ext uri="{FF2B5EF4-FFF2-40B4-BE49-F238E27FC236}">
                  <a16:creationId xmlns:a16="http://schemas.microsoft.com/office/drawing/2014/main" id="{E565EADE-4A5B-38DC-92F3-AAD2EC8A7E44}"/>
                </a:ext>
              </a:extLst>
            </p:cNvPr>
            <p:cNvSpPr txBox="1"/>
            <p:nvPr/>
          </p:nvSpPr>
          <p:spPr>
            <a:xfrm>
              <a:off x="972018" y="1872232"/>
              <a:ext cx="4716262" cy="90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L</a:t>
              </a:r>
              <a:r>
                <a:rPr lang="da-DK" sz="1200" b="1" dirty="0">
                  <a:latin typeface="Century Gothic" panose="020B0502020202020204" pitchFamily="34" charset="0"/>
                </a:rPr>
                <a:t>ØSNING</a:t>
              </a:r>
            </a:p>
          </p:txBody>
        </p:sp>
        <p:pic>
          <p:nvPicPr>
            <p:cNvPr id="19" name="Billede 4" descr="thinking-solutions.png">
              <a:extLst>
                <a:ext uri="{FF2B5EF4-FFF2-40B4-BE49-F238E27FC236}">
                  <a16:creationId xmlns:a16="http://schemas.microsoft.com/office/drawing/2014/main" id="{5F3F291A-8847-B810-1F4A-10AEBBD69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7666" y="2861961"/>
              <a:ext cx="1669950" cy="16699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6D145F-4E4B-7EC7-571C-213D9B486CD5}"/>
              </a:ext>
            </a:extLst>
          </p:cNvPr>
          <p:cNvGrpSpPr/>
          <p:nvPr/>
        </p:nvGrpSpPr>
        <p:grpSpPr>
          <a:xfrm>
            <a:off x="5430447" y="2184561"/>
            <a:ext cx="1574478" cy="1574477"/>
            <a:chOff x="6101195" y="733328"/>
            <a:chExt cx="5142539" cy="5142539"/>
          </a:xfrm>
        </p:grpSpPr>
        <p:pic>
          <p:nvPicPr>
            <p:cNvPr id="22" name="Billede 12">
              <a:extLst>
                <a:ext uri="{FF2B5EF4-FFF2-40B4-BE49-F238E27FC236}">
                  <a16:creationId xmlns:a16="http://schemas.microsoft.com/office/drawing/2014/main" id="{FF6B3DB4-D09C-0A93-B58A-CB32D7FC7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1195" y="733328"/>
              <a:ext cx="5142539" cy="5142539"/>
            </a:xfrm>
            <a:prstGeom prst="rect">
              <a:avLst/>
            </a:prstGeom>
          </p:spPr>
        </p:pic>
        <p:sp>
          <p:nvSpPr>
            <p:cNvPr id="23" name="Tekstfelt 6">
              <a:extLst>
                <a:ext uri="{FF2B5EF4-FFF2-40B4-BE49-F238E27FC236}">
                  <a16:creationId xmlns:a16="http://schemas.microsoft.com/office/drawing/2014/main" id="{0AF2B5B8-3F54-CCD6-72A7-653F0141BC26}"/>
                </a:ext>
              </a:extLst>
            </p:cNvPr>
            <p:cNvSpPr txBox="1"/>
            <p:nvPr/>
          </p:nvSpPr>
          <p:spPr>
            <a:xfrm>
              <a:off x="6365175" y="1872232"/>
              <a:ext cx="4643253" cy="90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A</a:t>
              </a:r>
              <a:r>
                <a:rPr lang="da-DK" sz="1200" b="1" dirty="0">
                  <a:latin typeface="Century Gothic" panose="020B0502020202020204" pitchFamily="34" charset="0"/>
                </a:rPr>
                <a:t>FTALER</a:t>
              </a:r>
            </a:p>
          </p:txBody>
        </p:sp>
        <p:pic>
          <p:nvPicPr>
            <p:cNvPr id="24" name="Billede 1" descr="icon-2.png">
              <a:extLst>
                <a:ext uri="{FF2B5EF4-FFF2-40B4-BE49-F238E27FC236}">
                  <a16:creationId xmlns:a16="http://schemas.microsoft.com/office/drawing/2014/main" id="{A8B3C18F-BCE4-0C5F-91A6-4DE42F7FF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5893" y="2861961"/>
              <a:ext cx="1768441" cy="176844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9D3C758-FDFD-8E4C-A533-F4868DC33C21}"/>
              </a:ext>
            </a:extLst>
          </p:cNvPr>
          <p:cNvGrpSpPr/>
          <p:nvPr/>
        </p:nvGrpSpPr>
        <p:grpSpPr>
          <a:xfrm>
            <a:off x="7076132" y="2184561"/>
            <a:ext cx="1574478" cy="1574477"/>
            <a:chOff x="767195" y="733328"/>
            <a:chExt cx="5142539" cy="5142539"/>
          </a:xfrm>
        </p:grpSpPr>
        <p:pic>
          <p:nvPicPr>
            <p:cNvPr id="27" name="Billede 11">
              <a:extLst>
                <a:ext uri="{FF2B5EF4-FFF2-40B4-BE49-F238E27FC236}">
                  <a16:creationId xmlns:a16="http://schemas.microsoft.com/office/drawing/2014/main" id="{7586D4EF-AD69-786C-7257-D15F45495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7195" y="733328"/>
              <a:ext cx="5142539" cy="5142539"/>
            </a:xfrm>
            <a:prstGeom prst="rect">
              <a:avLst/>
            </a:prstGeom>
          </p:spPr>
        </p:pic>
        <p:sp>
          <p:nvSpPr>
            <p:cNvPr id="28" name="Tekstfelt 1">
              <a:extLst>
                <a:ext uri="{FF2B5EF4-FFF2-40B4-BE49-F238E27FC236}">
                  <a16:creationId xmlns:a16="http://schemas.microsoft.com/office/drawing/2014/main" id="{9236D3D2-7517-4A13-230D-214398467A10}"/>
                </a:ext>
              </a:extLst>
            </p:cNvPr>
            <p:cNvSpPr txBox="1"/>
            <p:nvPr/>
          </p:nvSpPr>
          <p:spPr>
            <a:xfrm>
              <a:off x="1009402" y="1902013"/>
              <a:ext cx="4643253" cy="90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S</a:t>
              </a:r>
              <a:r>
                <a:rPr lang="da-DK" sz="1200" b="1" dirty="0">
                  <a:latin typeface="Century Gothic" panose="020B0502020202020204" pitchFamily="34" charset="0"/>
                </a:rPr>
                <a:t>LUT</a:t>
              </a:r>
            </a:p>
          </p:txBody>
        </p:sp>
        <p:pic>
          <p:nvPicPr>
            <p:cNvPr id="29" name="Billede 5" descr="task-complete.png">
              <a:extLst>
                <a:ext uri="{FF2B5EF4-FFF2-40B4-BE49-F238E27FC236}">
                  <a16:creationId xmlns:a16="http://schemas.microsoft.com/office/drawing/2014/main" id="{6BC620EF-BDB9-EA67-E42B-5016A36F7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508" y="2993556"/>
              <a:ext cx="1476980" cy="158247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424497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felt 2"/>
          <p:cNvSpPr txBox="1"/>
          <p:nvPr/>
        </p:nvSpPr>
        <p:spPr>
          <a:xfrm>
            <a:off x="467544" y="404664"/>
            <a:ext cx="70567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…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A2A824F-60CA-1062-1611-DB54128FAC2D}"/>
              </a:ext>
            </a:extLst>
          </p:cNvPr>
          <p:cNvGrpSpPr/>
          <p:nvPr/>
        </p:nvGrpSpPr>
        <p:grpSpPr>
          <a:xfrm>
            <a:off x="7200000" y="360000"/>
            <a:ext cx="1574478" cy="1574477"/>
            <a:chOff x="767195" y="733328"/>
            <a:chExt cx="5142539" cy="5142539"/>
          </a:xfrm>
        </p:grpSpPr>
        <p:pic>
          <p:nvPicPr>
            <p:cNvPr id="5" name="Billede 11">
              <a:extLst>
                <a:ext uri="{FF2B5EF4-FFF2-40B4-BE49-F238E27FC236}">
                  <a16:creationId xmlns:a16="http://schemas.microsoft.com/office/drawing/2014/main" id="{42D8915E-8E16-A32F-31A6-2ED71731D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195" y="733328"/>
              <a:ext cx="5142539" cy="5142539"/>
            </a:xfrm>
            <a:prstGeom prst="rect">
              <a:avLst/>
            </a:prstGeom>
          </p:spPr>
        </p:pic>
        <p:sp>
          <p:nvSpPr>
            <p:cNvPr id="6" name="Tekstfelt 13">
              <a:extLst>
                <a:ext uri="{FF2B5EF4-FFF2-40B4-BE49-F238E27FC236}">
                  <a16:creationId xmlns:a16="http://schemas.microsoft.com/office/drawing/2014/main" id="{8DC7E6D7-5596-26B1-DF49-4957A4C0E029}"/>
                </a:ext>
              </a:extLst>
            </p:cNvPr>
            <p:cNvSpPr txBox="1"/>
            <p:nvPr/>
          </p:nvSpPr>
          <p:spPr>
            <a:xfrm>
              <a:off x="1045030" y="1891630"/>
              <a:ext cx="4643253" cy="90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S</a:t>
              </a:r>
              <a:r>
                <a:rPr lang="da-DK" sz="1200" b="1" dirty="0">
                  <a:latin typeface="Century Gothic" panose="020B0502020202020204" pitchFamily="34" charset="0"/>
                </a:rPr>
                <a:t>TART</a:t>
              </a:r>
            </a:p>
          </p:txBody>
        </p:sp>
        <p:pic>
          <p:nvPicPr>
            <p:cNvPr id="7" name="Billede 6" descr="conversation.png">
              <a:extLst>
                <a:ext uri="{FF2B5EF4-FFF2-40B4-BE49-F238E27FC236}">
                  <a16:creationId xmlns:a16="http://schemas.microsoft.com/office/drawing/2014/main" id="{74252B8A-1ABA-4053-790D-CDF7B7BA9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6456" y="3007980"/>
              <a:ext cx="1547681" cy="154768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54563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felt 2">
            <a:extLst>
              <a:ext uri="{FF2B5EF4-FFF2-40B4-BE49-F238E27FC236}">
                <a16:creationId xmlns:a16="http://schemas.microsoft.com/office/drawing/2014/main" id="{43A005D5-4881-4EA5-9CB6-908257A2056A}"/>
              </a:ext>
            </a:extLst>
          </p:cNvPr>
          <p:cNvSpPr txBox="1"/>
          <p:nvPr/>
        </p:nvSpPr>
        <p:spPr>
          <a:xfrm>
            <a:off x="467544" y="404664"/>
            <a:ext cx="70567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…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69991A-BD41-39D4-E563-C4E364F6AD5B}"/>
              </a:ext>
            </a:extLst>
          </p:cNvPr>
          <p:cNvGrpSpPr/>
          <p:nvPr/>
        </p:nvGrpSpPr>
        <p:grpSpPr>
          <a:xfrm>
            <a:off x="7200000" y="360000"/>
            <a:ext cx="1574478" cy="1574477"/>
            <a:chOff x="6101195" y="733328"/>
            <a:chExt cx="5142539" cy="5142539"/>
          </a:xfrm>
        </p:grpSpPr>
        <p:pic>
          <p:nvPicPr>
            <p:cNvPr id="3" name="Billede 12">
              <a:extLst>
                <a:ext uri="{FF2B5EF4-FFF2-40B4-BE49-F238E27FC236}">
                  <a16:creationId xmlns:a16="http://schemas.microsoft.com/office/drawing/2014/main" id="{2C0B2FBD-8F0F-1D54-FFCF-BCDFF3DBB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1195" y="733328"/>
              <a:ext cx="5142539" cy="5142539"/>
            </a:xfrm>
            <a:prstGeom prst="rect">
              <a:avLst/>
            </a:prstGeom>
          </p:spPr>
        </p:pic>
        <p:sp>
          <p:nvSpPr>
            <p:cNvPr id="4" name="Tekstfelt 14">
              <a:extLst>
                <a:ext uri="{FF2B5EF4-FFF2-40B4-BE49-F238E27FC236}">
                  <a16:creationId xmlns:a16="http://schemas.microsoft.com/office/drawing/2014/main" id="{6D56DCF9-C6CE-8CC8-2C8A-D98E118126D9}"/>
                </a:ext>
              </a:extLst>
            </p:cNvPr>
            <p:cNvSpPr txBox="1"/>
            <p:nvPr/>
          </p:nvSpPr>
          <p:spPr>
            <a:xfrm>
              <a:off x="6329547" y="1740408"/>
              <a:ext cx="4678878" cy="15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P</a:t>
              </a:r>
              <a:r>
                <a:rPr lang="da-DK" sz="1200" b="1" dirty="0">
                  <a:latin typeface="Century Gothic" panose="020B0502020202020204" pitchFamily="34" charset="0"/>
                </a:rPr>
                <a:t>ROBLEM-</a:t>
              </a:r>
            </a:p>
            <a:p>
              <a:pPr algn="ctr"/>
              <a:r>
                <a:rPr lang="da-DK" sz="1200" b="1" dirty="0">
                  <a:latin typeface="Century Gothic" panose="020B0502020202020204" pitchFamily="34" charset="0"/>
                </a:rPr>
                <a:t>AFKLARING</a:t>
              </a:r>
            </a:p>
          </p:txBody>
        </p:sp>
        <p:pic>
          <p:nvPicPr>
            <p:cNvPr id="6" name="Billede 3" descr="man-thinking.png">
              <a:extLst>
                <a:ext uri="{FF2B5EF4-FFF2-40B4-BE49-F238E27FC236}">
                  <a16:creationId xmlns:a16="http://schemas.microsoft.com/office/drawing/2014/main" id="{9C7363A5-0EDB-1AA1-638E-612343E0B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1782" y="3110850"/>
              <a:ext cx="1753762" cy="175376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54563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2">
            <a:extLst>
              <a:ext uri="{FF2B5EF4-FFF2-40B4-BE49-F238E27FC236}">
                <a16:creationId xmlns:a16="http://schemas.microsoft.com/office/drawing/2014/main" id="{DABD81EF-4E1A-4F00-92C2-70C3052079A9}"/>
              </a:ext>
            </a:extLst>
          </p:cNvPr>
          <p:cNvSpPr txBox="1"/>
          <p:nvPr/>
        </p:nvSpPr>
        <p:spPr>
          <a:xfrm>
            <a:off x="467544" y="404664"/>
            <a:ext cx="70567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…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B16E829-6955-B1DB-EF6F-C8F11596A53C}"/>
              </a:ext>
            </a:extLst>
          </p:cNvPr>
          <p:cNvGrpSpPr/>
          <p:nvPr/>
        </p:nvGrpSpPr>
        <p:grpSpPr>
          <a:xfrm>
            <a:off x="7200000" y="360000"/>
            <a:ext cx="1574478" cy="1574477"/>
            <a:chOff x="767195" y="733328"/>
            <a:chExt cx="5142539" cy="5142539"/>
          </a:xfrm>
        </p:grpSpPr>
        <p:pic>
          <p:nvPicPr>
            <p:cNvPr id="3" name="Billede 11">
              <a:extLst>
                <a:ext uri="{FF2B5EF4-FFF2-40B4-BE49-F238E27FC236}">
                  <a16:creationId xmlns:a16="http://schemas.microsoft.com/office/drawing/2014/main" id="{51BEAC05-AA9C-C749-926C-2D6CC5547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195" y="733328"/>
              <a:ext cx="5142539" cy="5142539"/>
            </a:xfrm>
            <a:prstGeom prst="rect">
              <a:avLst/>
            </a:prstGeom>
          </p:spPr>
        </p:pic>
        <p:sp>
          <p:nvSpPr>
            <p:cNvPr id="4" name="Tekstfelt 1">
              <a:extLst>
                <a:ext uri="{FF2B5EF4-FFF2-40B4-BE49-F238E27FC236}">
                  <a16:creationId xmlns:a16="http://schemas.microsoft.com/office/drawing/2014/main" id="{B91DF82D-249B-BFB3-589E-B12CDB888182}"/>
                </a:ext>
              </a:extLst>
            </p:cNvPr>
            <p:cNvSpPr txBox="1"/>
            <p:nvPr/>
          </p:nvSpPr>
          <p:spPr>
            <a:xfrm>
              <a:off x="972018" y="1872232"/>
              <a:ext cx="4716262" cy="90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L</a:t>
              </a:r>
              <a:r>
                <a:rPr lang="da-DK" sz="1200" b="1" dirty="0">
                  <a:latin typeface="Century Gothic" panose="020B0502020202020204" pitchFamily="34" charset="0"/>
                </a:rPr>
                <a:t>ØSNING</a:t>
              </a:r>
            </a:p>
          </p:txBody>
        </p:sp>
        <p:pic>
          <p:nvPicPr>
            <p:cNvPr id="7" name="Billede 4" descr="thinking-solutions.png">
              <a:extLst>
                <a:ext uri="{FF2B5EF4-FFF2-40B4-BE49-F238E27FC236}">
                  <a16:creationId xmlns:a16="http://schemas.microsoft.com/office/drawing/2014/main" id="{313D2F4C-18BE-7CF0-AD50-E864EE220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7666" y="2861961"/>
              <a:ext cx="1669950" cy="166995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54563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felt 2">
            <a:extLst>
              <a:ext uri="{FF2B5EF4-FFF2-40B4-BE49-F238E27FC236}">
                <a16:creationId xmlns:a16="http://schemas.microsoft.com/office/drawing/2014/main" id="{E09BED9E-377C-4A9C-BFBA-64A4790F0903}"/>
              </a:ext>
            </a:extLst>
          </p:cNvPr>
          <p:cNvSpPr txBox="1"/>
          <p:nvPr/>
        </p:nvSpPr>
        <p:spPr>
          <a:xfrm>
            <a:off x="467544" y="404664"/>
            <a:ext cx="70567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…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BAA8F3B-D33A-CD6E-6178-38A96045A021}"/>
              </a:ext>
            </a:extLst>
          </p:cNvPr>
          <p:cNvGrpSpPr/>
          <p:nvPr/>
        </p:nvGrpSpPr>
        <p:grpSpPr>
          <a:xfrm>
            <a:off x="7200000" y="360000"/>
            <a:ext cx="1574478" cy="1574477"/>
            <a:chOff x="6101195" y="733328"/>
            <a:chExt cx="5142539" cy="5142539"/>
          </a:xfrm>
        </p:grpSpPr>
        <p:pic>
          <p:nvPicPr>
            <p:cNvPr id="3" name="Billede 12">
              <a:extLst>
                <a:ext uri="{FF2B5EF4-FFF2-40B4-BE49-F238E27FC236}">
                  <a16:creationId xmlns:a16="http://schemas.microsoft.com/office/drawing/2014/main" id="{93277E7E-BAE6-5D4C-798D-547A981FF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1195" y="733328"/>
              <a:ext cx="5142539" cy="5142539"/>
            </a:xfrm>
            <a:prstGeom prst="rect">
              <a:avLst/>
            </a:prstGeom>
          </p:spPr>
        </p:pic>
        <p:sp>
          <p:nvSpPr>
            <p:cNvPr id="4" name="Tekstfelt 6">
              <a:extLst>
                <a:ext uri="{FF2B5EF4-FFF2-40B4-BE49-F238E27FC236}">
                  <a16:creationId xmlns:a16="http://schemas.microsoft.com/office/drawing/2014/main" id="{1EEE2101-887E-B778-1D81-E5954D5D590E}"/>
                </a:ext>
              </a:extLst>
            </p:cNvPr>
            <p:cNvSpPr txBox="1"/>
            <p:nvPr/>
          </p:nvSpPr>
          <p:spPr>
            <a:xfrm>
              <a:off x="6365175" y="1872232"/>
              <a:ext cx="4643253" cy="90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A</a:t>
              </a:r>
              <a:r>
                <a:rPr lang="da-DK" sz="1200" b="1" dirty="0">
                  <a:latin typeface="Century Gothic" panose="020B0502020202020204" pitchFamily="34" charset="0"/>
                </a:rPr>
                <a:t>FTALER</a:t>
              </a:r>
            </a:p>
          </p:txBody>
        </p:sp>
        <p:pic>
          <p:nvPicPr>
            <p:cNvPr id="8" name="Billede 1" descr="icon-2.png">
              <a:extLst>
                <a:ext uri="{FF2B5EF4-FFF2-40B4-BE49-F238E27FC236}">
                  <a16:creationId xmlns:a16="http://schemas.microsoft.com/office/drawing/2014/main" id="{D139C082-8491-AD63-B477-BA97F4179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5893" y="2861961"/>
              <a:ext cx="1768441" cy="176844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140473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2">
            <a:extLst>
              <a:ext uri="{FF2B5EF4-FFF2-40B4-BE49-F238E27FC236}">
                <a16:creationId xmlns:a16="http://schemas.microsoft.com/office/drawing/2014/main" id="{3EE38B2D-7EB4-4C1F-88C3-6F3AD70F1005}"/>
              </a:ext>
            </a:extLst>
          </p:cNvPr>
          <p:cNvSpPr txBox="1"/>
          <p:nvPr/>
        </p:nvSpPr>
        <p:spPr>
          <a:xfrm>
            <a:off x="467544" y="404664"/>
            <a:ext cx="70567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Din teknik her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…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  <a:p>
            <a:pPr marL="285750" indent="-285750">
              <a:buFont typeface="Wingdings" charset="2"/>
              <a:buChar char="§"/>
            </a:pPr>
            <a:r>
              <a:rPr lang="da-DK" sz="3200" dirty="0"/>
              <a:t>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3DBFE1-BE60-5C7E-C8FC-230E2CA05499}"/>
              </a:ext>
            </a:extLst>
          </p:cNvPr>
          <p:cNvGrpSpPr/>
          <p:nvPr/>
        </p:nvGrpSpPr>
        <p:grpSpPr>
          <a:xfrm>
            <a:off x="7200000" y="360000"/>
            <a:ext cx="1574478" cy="1574477"/>
            <a:chOff x="767195" y="733328"/>
            <a:chExt cx="5142539" cy="5142539"/>
          </a:xfrm>
        </p:grpSpPr>
        <p:pic>
          <p:nvPicPr>
            <p:cNvPr id="3" name="Billede 11">
              <a:extLst>
                <a:ext uri="{FF2B5EF4-FFF2-40B4-BE49-F238E27FC236}">
                  <a16:creationId xmlns:a16="http://schemas.microsoft.com/office/drawing/2014/main" id="{4138571E-3B9D-58F9-5A9D-6885F4A38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195" y="733328"/>
              <a:ext cx="5142539" cy="5142539"/>
            </a:xfrm>
            <a:prstGeom prst="rect">
              <a:avLst/>
            </a:prstGeom>
          </p:spPr>
        </p:pic>
        <p:sp>
          <p:nvSpPr>
            <p:cNvPr id="4" name="Tekstfelt 1">
              <a:extLst>
                <a:ext uri="{FF2B5EF4-FFF2-40B4-BE49-F238E27FC236}">
                  <a16:creationId xmlns:a16="http://schemas.microsoft.com/office/drawing/2014/main" id="{D4940C0E-2B4A-9BB8-17F8-F70F03FD3215}"/>
                </a:ext>
              </a:extLst>
            </p:cNvPr>
            <p:cNvSpPr txBox="1"/>
            <p:nvPr/>
          </p:nvSpPr>
          <p:spPr>
            <a:xfrm>
              <a:off x="1009402" y="1902013"/>
              <a:ext cx="4643253" cy="90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200" b="1" u="sng" dirty="0">
                  <a:latin typeface="Century Gothic" panose="020B0502020202020204" pitchFamily="34" charset="0"/>
                </a:rPr>
                <a:t>S</a:t>
              </a:r>
              <a:r>
                <a:rPr lang="da-DK" sz="1200" b="1" dirty="0">
                  <a:latin typeface="Century Gothic" panose="020B0502020202020204" pitchFamily="34" charset="0"/>
                </a:rPr>
                <a:t>LUT</a:t>
              </a:r>
            </a:p>
          </p:txBody>
        </p:sp>
        <p:pic>
          <p:nvPicPr>
            <p:cNvPr id="7" name="Billede 5" descr="task-complete.png">
              <a:extLst>
                <a:ext uri="{FF2B5EF4-FFF2-40B4-BE49-F238E27FC236}">
                  <a16:creationId xmlns:a16="http://schemas.microsoft.com/office/drawing/2014/main" id="{26EF8F2E-4284-6EE6-F73D-F4334AD1A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508" y="2993556"/>
              <a:ext cx="1476980" cy="158247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736456923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Brugerdefineret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F4A"/>
      </a:accent1>
      <a:accent2>
        <a:srgbClr val="83107C"/>
      </a:accent2>
      <a:accent3>
        <a:srgbClr val="80A7A4"/>
      </a:accent3>
      <a:accent4>
        <a:srgbClr val="D35100"/>
      </a:accent4>
      <a:accent5>
        <a:srgbClr val="956B04"/>
      </a:accent5>
      <a:accent6>
        <a:srgbClr val="F79646"/>
      </a:accent6>
      <a:hlink>
        <a:srgbClr val="000000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11523</TotalTime>
  <Words>107</Words>
  <Application>Microsoft Office PowerPoint</Application>
  <PresentationFormat>On-screen Show (4:3)</PresentationFormat>
  <Paragraphs>70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Abadi MT Condensed Extra Bold</vt:lpstr>
      <vt:lpstr>Arial</vt:lpstr>
      <vt:lpstr>Avenir Book</vt:lpstr>
      <vt:lpstr>Calibri</vt:lpstr>
      <vt:lpstr>Century Gothic</vt:lpstr>
      <vt:lpstr>Wingdings</vt:lpstr>
      <vt:lpstr>Kontortema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Execon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Brian</dc:creator>
  <cp:lastModifiedBy>Johnny Jensen</cp:lastModifiedBy>
  <cp:revision>345</cp:revision>
  <cp:lastPrinted>2017-01-24T11:01:21Z</cp:lastPrinted>
  <dcterms:created xsi:type="dcterms:W3CDTF">2013-01-22T13:16:03Z</dcterms:created>
  <dcterms:modified xsi:type="dcterms:W3CDTF">2023-01-04T13:43:56Z</dcterms:modified>
</cp:coreProperties>
</file>