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  <p:sldMasterId id="2147483728" r:id="rId4"/>
    <p:sldMasterId id="2147483752" r:id="rId5"/>
    <p:sldMasterId id="2147483764" r:id="rId6"/>
    <p:sldMasterId id="2147483776" r:id="rId7"/>
    <p:sldMasterId id="2147483790" r:id="rId8"/>
  </p:sldMasterIdLst>
  <p:notesMasterIdLst>
    <p:notesMasterId r:id="rId53"/>
  </p:notesMasterIdLst>
  <p:sldIdLst>
    <p:sldId id="407" r:id="rId9"/>
    <p:sldId id="663" r:id="rId10"/>
    <p:sldId id="420" r:id="rId11"/>
    <p:sldId id="313" r:id="rId12"/>
    <p:sldId id="311" r:id="rId13"/>
    <p:sldId id="456" r:id="rId14"/>
    <p:sldId id="661" r:id="rId15"/>
    <p:sldId id="256" r:id="rId16"/>
    <p:sldId id="478" r:id="rId17"/>
    <p:sldId id="257" r:id="rId18"/>
    <p:sldId id="457" r:id="rId19"/>
    <p:sldId id="458" r:id="rId20"/>
    <p:sldId id="459" r:id="rId21"/>
    <p:sldId id="354" r:id="rId22"/>
    <p:sldId id="272" r:id="rId23"/>
    <p:sldId id="273" r:id="rId24"/>
    <p:sldId id="419" r:id="rId25"/>
    <p:sldId id="409" r:id="rId26"/>
    <p:sldId id="472" r:id="rId27"/>
    <p:sldId id="389" r:id="rId28"/>
    <p:sldId id="423" r:id="rId29"/>
    <p:sldId id="403" r:id="rId30"/>
    <p:sldId id="404" r:id="rId31"/>
    <p:sldId id="318" r:id="rId32"/>
    <p:sldId id="258" r:id="rId33"/>
    <p:sldId id="494" r:id="rId34"/>
    <p:sldId id="432" r:id="rId35"/>
    <p:sldId id="405" r:id="rId36"/>
    <p:sldId id="379" r:id="rId37"/>
    <p:sldId id="322" r:id="rId38"/>
    <p:sldId id="489" r:id="rId39"/>
    <p:sldId id="425" r:id="rId40"/>
    <p:sldId id="441" r:id="rId41"/>
    <p:sldId id="449" r:id="rId42"/>
    <p:sldId id="486" r:id="rId43"/>
    <p:sldId id="461" r:id="rId44"/>
    <p:sldId id="485" r:id="rId45"/>
    <p:sldId id="347" r:id="rId46"/>
    <p:sldId id="260" r:id="rId47"/>
    <p:sldId id="480" r:id="rId48"/>
    <p:sldId id="431" r:id="rId49"/>
    <p:sldId id="662" r:id="rId50"/>
    <p:sldId id="477" r:id="rId51"/>
    <p:sldId id="48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5540" autoAdjust="0"/>
  </p:normalViewPr>
  <p:slideViewPr>
    <p:cSldViewPr snapToGrid="0">
      <p:cViewPr varScale="1">
        <p:scale>
          <a:sx n="119" d="100"/>
          <a:sy n="11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978F-9A87-4EA4-96FC-95E3A531A457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09D8-DBC4-4F0A-B343-860D2FA0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6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73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799EF-E7AB-4A2E-BA2C-115D9146EAA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857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1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neural networks are asymmetric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Nematode worms: 302 neurons, &gt;700 years old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Humans: </a:t>
            </a:r>
            <a:r>
              <a:rPr lang="en-US" dirty="0"/>
              <a:t>7,000,000,000 neurons (7 billion) 300,000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254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Desirability</a:t>
            </a:r>
          </a:p>
          <a:p>
            <a:r>
              <a:rPr lang="en-US" dirty="0"/>
              <a:t>Usability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434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Joy</a:t>
            </a:r>
          </a:p>
          <a:p>
            <a:r>
              <a:rPr lang="nl-NL" dirty="0"/>
              <a:t>Trust</a:t>
            </a:r>
          </a:p>
          <a:p>
            <a:r>
              <a:rPr lang="nl-NL" dirty="0" err="1"/>
              <a:t>Fear</a:t>
            </a:r>
            <a:endParaRPr lang="nl-NL" dirty="0"/>
          </a:p>
          <a:p>
            <a:r>
              <a:rPr lang="nl-NL" dirty="0"/>
              <a:t>Surprise</a:t>
            </a:r>
          </a:p>
          <a:p>
            <a:r>
              <a:rPr lang="nl-NL" dirty="0" err="1"/>
              <a:t>Sadness</a:t>
            </a:r>
            <a:endParaRPr lang="nl-NL" dirty="0"/>
          </a:p>
          <a:p>
            <a:r>
              <a:rPr lang="nl-NL" dirty="0" err="1"/>
              <a:t>Disgust</a:t>
            </a:r>
            <a:endParaRPr lang="nl-NL" dirty="0"/>
          </a:p>
          <a:p>
            <a:r>
              <a:rPr lang="nl-NL" dirty="0" err="1"/>
              <a:t>Anger</a:t>
            </a:r>
            <a:endParaRPr lang="nl-NL" dirty="0"/>
          </a:p>
          <a:p>
            <a:r>
              <a:rPr lang="nl-NL" dirty="0"/>
              <a:t>Hope</a:t>
            </a:r>
          </a:p>
          <a:p>
            <a:endParaRPr lang="nl-NL" dirty="0"/>
          </a:p>
          <a:p>
            <a:r>
              <a:rPr lang="nl-NL" dirty="0"/>
              <a:t>Love</a:t>
            </a:r>
          </a:p>
          <a:p>
            <a:r>
              <a:rPr lang="nl-NL" dirty="0" err="1"/>
              <a:t>Submission</a:t>
            </a:r>
            <a:endParaRPr lang="nl-NL" dirty="0"/>
          </a:p>
          <a:p>
            <a:r>
              <a:rPr lang="nl-NL" dirty="0" err="1"/>
              <a:t>Awe</a:t>
            </a:r>
            <a:endParaRPr lang="nl-NL" dirty="0"/>
          </a:p>
          <a:p>
            <a:r>
              <a:rPr lang="nl-NL" dirty="0" err="1"/>
              <a:t>Disproval</a:t>
            </a:r>
            <a:endParaRPr lang="nl-NL" dirty="0"/>
          </a:p>
          <a:p>
            <a:r>
              <a:rPr lang="nl-NL" dirty="0" err="1"/>
              <a:t>Remorse</a:t>
            </a:r>
            <a:endParaRPr lang="nl-NL" dirty="0"/>
          </a:p>
          <a:p>
            <a:r>
              <a:rPr lang="nl-NL" dirty="0" err="1"/>
              <a:t>Contempt</a:t>
            </a:r>
            <a:endParaRPr lang="nl-NL" dirty="0"/>
          </a:p>
          <a:p>
            <a:r>
              <a:rPr lang="nl-NL" dirty="0" err="1"/>
              <a:t>Agression</a:t>
            </a:r>
            <a:endParaRPr lang="nl-NL" dirty="0"/>
          </a:p>
          <a:p>
            <a:r>
              <a:rPr lang="nl-NL" dirty="0" err="1"/>
              <a:t>Optimism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E3595-BA37-46B2-9A8E-75248BC9CFC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20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Glæde</a:t>
            </a:r>
          </a:p>
          <a:p>
            <a:r>
              <a:rPr lang="da-DK" dirty="0"/>
              <a:t>Tillid</a:t>
            </a:r>
          </a:p>
          <a:p>
            <a:r>
              <a:rPr lang="da-DK" dirty="0"/>
              <a:t>Frygt</a:t>
            </a:r>
          </a:p>
          <a:p>
            <a:r>
              <a:rPr lang="da-DK" dirty="0"/>
              <a:t>Overraskelse</a:t>
            </a:r>
          </a:p>
          <a:p>
            <a:r>
              <a:rPr lang="da-DK" dirty="0"/>
              <a:t>Tristhed</a:t>
            </a:r>
          </a:p>
          <a:p>
            <a:r>
              <a:rPr lang="da-DK" dirty="0"/>
              <a:t>Afsky</a:t>
            </a:r>
          </a:p>
          <a:p>
            <a:r>
              <a:rPr lang="da-DK" dirty="0"/>
              <a:t>Anger</a:t>
            </a:r>
          </a:p>
          <a:p>
            <a:r>
              <a:rPr lang="da-DK" dirty="0"/>
              <a:t>Håber</a:t>
            </a:r>
          </a:p>
          <a:p>
            <a:r>
              <a:rPr lang="da-DK" dirty="0"/>
              <a:t>Kærlighed</a:t>
            </a:r>
          </a:p>
          <a:p>
            <a:r>
              <a:rPr lang="da-DK" dirty="0"/>
              <a:t>Indsendelse</a:t>
            </a:r>
          </a:p>
          <a:p>
            <a:r>
              <a:rPr lang="da-DK" dirty="0"/>
              <a:t>Awe</a:t>
            </a:r>
          </a:p>
          <a:p>
            <a:r>
              <a:rPr lang="da-DK" dirty="0"/>
              <a:t>misbilligelse</a:t>
            </a:r>
          </a:p>
          <a:p>
            <a:r>
              <a:rPr lang="da-DK" dirty="0"/>
              <a:t>Anger</a:t>
            </a:r>
          </a:p>
          <a:p>
            <a:r>
              <a:rPr lang="da-DK" dirty="0"/>
              <a:t>Foragt</a:t>
            </a:r>
          </a:p>
          <a:p>
            <a:r>
              <a:rPr lang="da-DK" dirty="0"/>
              <a:t>Aggression</a:t>
            </a:r>
          </a:p>
          <a:p>
            <a:r>
              <a:rPr lang="da-DK" dirty="0"/>
              <a:t>Optimisme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E3595-BA37-46B2-9A8E-75248BC9CFC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26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Desirability</a:t>
            </a:r>
          </a:p>
          <a:p>
            <a:r>
              <a:rPr lang="en-US" dirty="0"/>
              <a:t>Usability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202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Desirability</a:t>
            </a:r>
          </a:p>
          <a:p>
            <a:r>
              <a:rPr lang="en-US" dirty="0"/>
              <a:t>Usability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648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Desirability</a:t>
            </a:r>
          </a:p>
          <a:p>
            <a:r>
              <a:rPr lang="en-US" dirty="0"/>
              <a:t>Usability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47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80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577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04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27059-71EF-6741-AFDB-A83E692680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9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EAC35-000A-4A3A-8DB1-1A21A34A3F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82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Holistic – seeing the big picture in relation to details</a:t>
            </a:r>
          </a:p>
          <a:p>
            <a:r>
              <a:rPr lang="en-US" dirty="0"/>
              <a:t>Empathy – human-centered focus on real needs</a:t>
            </a:r>
          </a:p>
          <a:p>
            <a:r>
              <a:rPr lang="en-US" dirty="0"/>
              <a:t>Co-creation- iterative approach with stakeholders</a:t>
            </a:r>
          </a:p>
          <a:p>
            <a:endParaRPr lang="en-US" dirty="0"/>
          </a:p>
          <a:p>
            <a:r>
              <a:rPr lang="en-US" dirty="0" err="1"/>
              <a:t>Verhoogd</a:t>
            </a:r>
            <a:r>
              <a:rPr lang="en-US" dirty="0"/>
              <a:t> of </a:t>
            </a:r>
            <a:r>
              <a:rPr lang="en-US" dirty="0" err="1"/>
              <a:t>verlaagd</a:t>
            </a:r>
            <a:r>
              <a:rPr lang="en-US" dirty="0"/>
              <a:t> IT je </a:t>
            </a:r>
            <a:r>
              <a:rPr lang="en-US" dirty="0" err="1"/>
              <a:t>werkstress</a:t>
            </a:r>
            <a:r>
              <a:rPr lang="en-US" dirty="0"/>
              <a:t>?</a:t>
            </a:r>
          </a:p>
          <a:p>
            <a:r>
              <a:rPr lang="en-US" dirty="0" err="1"/>
              <a:t>Verhoogd</a:t>
            </a:r>
            <a:endParaRPr lang="en-US" dirty="0"/>
          </a:p>
          <a:p>
            <a:r>
              <a:rPr lang="en-US"/>
              <a:t>Verlaagd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EAC35-000A-4A3A-8DB1-1A21A34A3F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92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Teiyū</a:t>
            </a:r>
            <a:r>
              <a:rPr lang="en-US" dirty="0"/>
              <a:t> </a:t>
            </a:r>
            <a:r>
              <a:rPr lang="en-US" dirty="0" err="1"/>
              <a:t>Gotō</a:t>
            </a:r>
            <a:r>
              <a:rPr lang="en-US" dirty="0"/>
              <a:t> is the original designer of the </a:t>
            </a:r>
            <a:r>
              <a:rPr lang="en-US" dirty="0" err="1"/>
              <a:t>Playstation</a:t>
            </a:r>
            <a:r>
              <a:rPr lang="en-US" dirty="0"/>
              <a:t> and the famous controller.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609D8-DBC4-4F0A-B343-860D2FA02A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9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called a Service Level Agreement, but it feels more like a disclaimer than a service commitment. To the business the abbreviation SLA often stands for Secrets, Lies and Assumptions.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27059-71EF-6741-AFDB-A83E692680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4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27059-71EF-6741-AFDB-A83E692680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39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in Healthcare, World Economic Forum, April 2017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Quality Measures Clearinghouse of the Agency for Healthcare Research and Quality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32 (less than 2%) are patient-reported outcomes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Reported Outcome Measures (PROM): 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 patiënten (het effect van) de behandeling zelf ervaren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9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BBAA1-7E5F-487E-B11D-0003D134A069}" type="slidenum">
              <a:rPr kumimoji="0" lang="bi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bi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8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FD03-A75C-4B18-836F-05D6DE392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BD868-E58E-4509-B0B3-E0C6C72F8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96D15-3881-4523-AF92-F295F161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F03427-E4C0-4801-89B9-CB64F2CB5BB8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1BD57-F078-4E1A-9BF6-E850004E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B2684-111B-41C9-B494-3860F4DD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CF06D3-3C3E-465D-8C7D-80CD3E1E8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1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70B1-4016-4C80-96C9-1316F4BF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1F72A-45A3-4C3F-9342-B43143C5B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5CFCE-8A8F-4E8C-B41B-6C996175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F8E9D-554A-4BBF-9DFD-155706F7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0685E-F67F-4559-8DFE-946EB1E1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49D64-2564-4380-A491-F74D6031F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DB6AB-576F-4BD7-BBDA-E5AF2E9C8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15BD6-5C6A-4305-98A9-45D2A1B2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7AA8-2594-4F18-A1DF-BB6F122B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39D5-0032-45C0-A2C6-1D2C9C96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3392" y="452670"/>
            <a:ext cx="5520000" cy="1326009"/>
          </a:xfrm>
        </p:spPr>
        <p:txBody>
          <a:bodyPr lIns="0" tIns="0" rIns="0" bIns="0" anchor="t" anchorCtr="0">
            <a:noAutofit/>
          </a:bodyPr>
          <a:lstStyle>
            <a:lvl1pPr algn="l">
              <a:defRPr sz="5333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23392" y="2282329"/>
            <a:ext cx="5520000" cy="74448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3271161"/>
            <a:ext cx="5520000" cy="8651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Source Sans Pro Semibold" pitchFamily="34" charset="0"/>
              </a:defRPr>
            </a:lvl1pPr>
            <a:lvl2pPr marL="0" indent="0">
              <a:buNone/>
              <a:defRPr sz="1600" i="1">
                <a:solidFill>
                  <a:schemeClr val="bg1"/>
                </a:solidFill>
                <a:latin typeface="Source Sans Pro Semibold" pitchFamily="34" charset="0"/>
              </a:defRPr>
            </a:lvl2pPr>
            <a:lvl3pPr marL="0" indent="0">
              <a:buNone/>
              <a:defRPr sz="1600" i="1">
                <a:solidFill>
                  <a:schemeClr val="bg1"/>
                </a:solidFill>
                <a:latin typeface="Source Sans Pro Semibold" pitchFamily="34" charset="0"/>
              </a:defRPr>
            </a:lvl3pPr>
            <a:lvl4pPr marL="0" indent="0">
              <a:buNone/>
              <a:defRPr sz="1600" i="1">
                <a:solidFill>
                  <a:schemeClr val="bg1"/>
                </a:solidFill>
                <a:latin typeface="Source Sans Pro Semibold" pitchFamily="34" charset="0"/>
              </a:defRPr>
            </a:lvl4pPr>
            <a:lvl5pPr marL="0" indent="0">
              <a:buNone/>
              <a:defRPr sz="1600" i="1">
                <a:solidFill>
                  <a:schemeClr val="bg1"/>
                </a:solidFill>
                <a:latin typeface="Source Sans Pro Semibold" pitchFamily="34" charset="0"/>
              </a:defRPr>
            </a:lvl5pPr>
          </a:lstStyle>
          <a:p>
            <a:pPr lvl="0"/>
            <a:r>
              <a:rPr lang="nl-NL" dirty="0"/>
              <a:t>Typ date, </a:t>
            </a:r>
            <a:r>
              <a:rPr lang="nl-NL" dirty="0" err="1"/>
              <a:t>location</a:t>
            </a:r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" name="TitlePicturePlaceholder"/>
          <p:cNvSpPr>
            <a:spLocks noGrp="1"/>
          </p:cNvSpPr>
          <p:nvPr>
            <p:ph type="pic" sz="quarter" idx="14"/>
          </p:nvPr>
        </p:nvSpPr>
        <p:spPr>
          <a:xfrm>
            <a:off x="6192015" y="456986"/>
            <a:ext cx="5760807" cy="568801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1" name="GIARTE" descr="C:\Projecten\Giarte\Origineel\Logos 300 dpi\Logo Giarte-300dpi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9" y="5829267"/>
            <a:ext cx="1890184" cy="406400"/>
          </a:xfrm>
          <a:prstGeom prst="rect">
            <a:avLst/>
          </a:prstGeom>
          <a:noFill/>
        </p:spPr>
      </p:pic>
      <p:pic>
        <p:nvPicPr>
          <p:cNvPr id="13" name="OP" descr="C:\Projecten\Giarte\Origineel\Logos 300 dpi\Logo Outsourcing Performance-300dpi-RG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335" y="5829267"/>
            <a:ext cx="2275416" cy="406400"/>
          </a:xfrm>
          <a:prstGeom prst="rect">
            <a:avLst/>
          </a:prstGeom>
          <a:noFill/>
        </p:spPr>
      </p:pic>
      <p:pic>
        <p:nvPicPr>
          <p:cNvPr id="12" name="ITSAT" descr="C:\Projecten\Giarte\Origineel\Logos 300 dpi\Logo ITsat-300dpi-RGB.png" hidden="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4335" y="5829267"/>
            <a:ext cx="1259416" cy="40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208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1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nl-NL" dirty="0"/>
              <a:t>INHOUD</a:t>
            </a:r>
            <a:endParaRPr lang="en-GB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0"/>
          </p:nvPr>
        </p:nvSpPr>
        <p:spPr>
          <a:xfrm>
            <a:off x="705600" y="6336000"/>
            <a:ext cx="694445" cy="293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itlefooter"/>
          <p:cNvSpPr>
            <a:spLocks noGrp="1"/>
          </p:cNvSpPr>
          <p:nvPr>
            <p:ph type="ftr" sz="quarter" idx="11"/>
          </p:nvPr>
        </p:nvSpPr>
        <p:spPr>
          <a:xfrm>
            <a:off x="1180800" y="6336000"/>
            <a:ext cx="3860800" cy="29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 dirty="0">
              <a:solidFill>
                <a:prstClr val="black"/>
              </a:solidFill>
            </a:endParaRPr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</p:spTree>
    <p:extLst>
      <p:ext uri="{BB962C8B-B14F-4D97-AF65-F5344CB8AC3E}">
        <p14:creationId xmlns:p14="http://schemas.microsoft.com/office/powerpoint/2010/main" val="16492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705600" y="633512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739200" y="654050"/>
            <a:ext cx="10465163" cy="272415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buNone/>
              <a:defRPr sz="5333" b="1" cap="all" baseline="0">
                <a:latin typeface="Source Sans Pro" panose="020B0503030403020204" pitchFamily="34" charset="0"/>
              </a:defRPr>
            </a:lvl1pPr>
            <a:lvl2pPr marL="4233" indent="0">
              <a:lnSpc>
                <a:spcPct val="70000"/>
              </a:lnSpc>
              <a:buNone/>
              <a:tabLst/>
              <a:defRPr sz="5333" cap="all" baseline="0"/>
            </a:lvl2pPr>
            <a:lvl3pPr marL="1219170" indent="0">
              <a:lnSpc>
                <a:spcPct val="70000"/>
              </a:lnSpc>
              <a:buNone/>
              <a:defRPr sz="5333" cap="all" baseline="0"/>
            </a:lvl3pPr>
            <a:lvl4pPr marL="1828754" indent="0">
              <a:lnSpc>
                <a:spcPct val="70000"/>
              </a:lnSpc>
              <a:buNone/>
              <a:defRPr cap="all" baseline="0"/>
            </a:lvl4pPr>
            <a:lvl5pPr marL="2438339" indent="0">
              <a:lnSpc>
                <a:spcPct val="70000"/>
              </a:lnSpc>
              <a:buNone/>
              <a:defRPr cap="all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footer"/>
          <p:cNvSpPr>
            <a:spLocks noGrp="1"/>
          </p:cNvSpPr>
          <p:nvPr>
            <p:ph type="ftr" sz="quarter" idx="12"/>
          </p:nvPr>
        </p:nvSpPr>
        <p:spPr>
          <a:xfrm>
            <a:off x="1180800" y="633512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</p:spTree>
    <p:extLst>
      <p:ext uri="{BB962C8B-B14F-4D97-AF65-F5344CB8AC3E}">
        <p14:creationId xmlns:p14="http://schemas.microsoft.com/office/powerpoint/2010/main" val="130355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0" y="192000"/>
            <a:ext cx="10849273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04853" y="1104001"/>
            <a:ext cx="10850033" cy="4824412"/>
          </a:xfrm>
        </p:spPr>
        <p:txBody>
          <a:bodyPr wrap="square" lIns="0" tIns="0" rIns="0" bIns="0" numCol="1" spcCol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7" name="titlefooter"/>
          <p:cNvSpPr>
            <a:spLocks noGrp="1"/>
          </p:cNvSpPr>
          <p:nvPr>
            <p:ph type="ftr" sz="quarter" idx="12"/>
          </p:nvPr>
        </p:nvSpPr>
        <p:spPr>
          <a:xfrm>
            <a:off x="1179083" y="6336000"/>
            <a:ext cx="3860800" cy="291600"/>
          </a:xfrm>
        </p:spPr>
        <p:txBody>
          <a:bodyPr bIns="0"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3"/>
          </p:nvPr>
        </p:nvSpPr>
        <p:spPr>
          <a:xfrm>
            <a:off x="704852" y="6336000"/>
            <a:ext cx="694445" cy="293117"/>
          </a:xfrm>
        </p:spPr>
        <p:txBody>
          <a:bodyPr bIns="0"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115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0" y="192000"/>
            <a:ext cx="10849273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7" name="titlefooter"/>
          <p:cNvSpPr>
            <a:spLocks noGrp="1"/>
          </p:cNvSpPr>
          <p:nvPr>
            <p:ph type="ftr" sz="quarter" idx="12"/>
          </p:nvPr>
        </p:nvSpPr>
        <p:spPr>
          <a:xfrm>
            <a:off x="1179083" y="6336000"/>
            <a:ext cx="3860800" cy="291600"/>
          </a:xfrm>
        </p:spPr>
        <p:txBody>
          <a:bodyPr bIns="0"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3"/>
          </p:nvPr>
        </p:nvSpPr>
        <p:spPr>
          <a:xfrm>
            <a:off x="704852" y="6336000"/>
            <a:ext cx="694445" cy="293117"/>
          </a:xfrm>
        </p:spPr>
        <p:txBody>
          <a:bodyPr bIns="0"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86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0" y="192000"/>
            <a:ext cx="10849273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04853" y="1104001"/>
            <a:ext cx="5295137" cy="4824412"/>
          </a:xfrm>
        </p:spPr>
        <p:txBody>
          <a:bodyPr wrap="square" lIns="0" tIns="0" rIns="0" bIns="0" numCol="1" spcCol="36000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2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5" name="titlefooter"/>
          <p:cNvSpPr>
            <a:spLocks noGrp="1"/>
          </p:cNvSpPr>
          <p:nvPr>
            <p:ph type="ftr" sz="quarter" idx="13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129600" y="1104001"/>
            <a:ext cx="5342400" cy="4824412"/>
          </a:xfrm>
        </p:spPr>
        <p:txBody>
          <a:bodyPr wrap="square" lIns="0" tIns="0" rIns="0" bIns="0" numCol="1" spcCol="36000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802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out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04853" y="259201"/>
            <a:ext cx="10850033" cy="5616153"/>
          </a:xfrm>
        </p:spPr>
        <p:txBody>
          <a:bodyPr wrap="square" lIns="0" tIns="0" rIns="0" bIns="0" numCol="1" spcCol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9" name="titlefooter"/>
          <p:cNvSpPr>
            <a:spLocks noGrp="1"/>
          </p:cNvSpPr>
          <p:nvPr>
            <p:ph type="ftr" sz="quarter" idx="12"/>
          </p:nvPr>
        </p:nvSpPr>
        <p:spPr>
          <a:xfrm>
            <a:off x="1179083" y="6336000"/>
            <a:ext cx="3860800" cy="291600"/>
          </a:xfrm>
        </p:spPr>
        <p:txBody>
          <a:bodyPr bIns="0"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Tijdelijke aanduiding voor dianummer 7"/>
          <p:cNvSpPr>
            <a:spLocks noGrp="1"/>
          </p:cNvSpPr>
          <p:nvPr>
            <p:ph type="sldNum" sz="quarter" idx="13"/>
          </p:nvPr>
        </p:nvSpPr>
        <p:spPr>
          <a:xfrm>
            <a:off x="704852" y="6336000"/>
            <a:ext cx="694445" cy="293117"/>
          </a:xfrm>
        </p:spPr>
        <p:txBody>
          <a:bodyPr bIns="0"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403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62997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Part # | Title slide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04852" y="1104001"/>
            <a:ext cx="5295139" cy="4824412"/>
          </a:xfrm>
        </p:spPr>
        <p:txBody>
          <a:bodyPr wrap="square" lIns="0" tIns="0" rIns="0" bIns="0" numCol="1" spcCol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2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129867" y="1104001"/>
            <a:ext cx="5342467" cy="48244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itlefooter"/>
          <p:cNvSpPr>
            <a:spLocks noGrp="1"/>
          </p:cNvSpPr>
          <p:nvPr>
            <p:ph type="ftr" sz="quarter" idx="14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8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C14E-3BBE-4BBE-98C8-9B071586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318E0-90DE-4645-8F46-E978899A2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909EB-1190-450F-871D-6757DCC6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28558-F250-4290-866E-D8C0DD10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E8DD-8645-40EF-AAD6-6703ED56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61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04853" y="1104000"/>
            <a:ext cx="10767745" cy="720427"/>
          </a:xfrm>
        </p:spPr>
        <p:txBody>
          <a:bodyPr wrap="square" lIns="0" tIns="0" rIns="0" bIns="0" numCol="1" spcCol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728181" y="2016000"/>
            <a:ext cx="3744152" cy="384010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704851" y="2016000"/>
            <a:ext cx="6830483" cy="3841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515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p_tru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5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552384" y="1412776"/>
            <a:ext cx="2450048" cy="5340139"/>
          </a:xfrm>
        </p:spPr>
      </p:sp>
    </p:spTree>
    <p:extLst>
      <p:ext uri="{BB962C8B-B14F-4D97-AF65-F5344CB8AC3E}">
        <p14:creationId xmlns:p14="http://schemas.microsoft.com/office/powerpoint/2010/main" val="270127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5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552384" y="1412776"/>
            <a:ext cx="2450048" cy="5340139"/>
          </a:xfrm>
        </p:spPr>
      </p:sp>
    </p:spTree>
    <p:extLst>
      <p:ext uri="{BB962C8B-B14F-4D97-AF65-F5344CB8AC3E}">
        <p14:creationId xmlns:p14="http://schemas.microsoft.com/office/powerpoint/2010/main" val="3346000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4" hasCustomPrompt="1"/>
          </p:nvPr>
        </p:nvSpPr>
        <p:spPr>
          <a:xfrm>
            <a:off x="704851" y="1028734"/>
            <a:ext cx="8751523" cy="489967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sp>
        <p:nvSpPr>
          <p:cNvPr id="4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95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S 2015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b="1" dirty="0"/>
              <a:t>Outsourcing Recommendation SCORE | </a:t>
            </a:r>
            <a:r>
              <a:rPr lang="en-GB" dirty="0"/>
              <a:t>Excellent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4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487488" y="5709608"/>
            <a:ext cx="1157883" cy="297454"/>
            <a:chOff x="4283968" y="3723878"/>
            <a:chExt cx="868412" cy="223091"/>
          </a:xfrm>
        </p:grpSpPr>
        <p:sp>
          <p:nvSpPr>
            <p:cNvPr id="15" name="Rectangle 14"/>
            <p:cNvSpPr/>
            <p:nvPr/>
          </p:nvSpPr>
          <p:spPr>
            <a:xfrm>
              <a:off x="4283968" y="3810985"/>
              <a:ext cx="72008" cy="720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5976" y="3723878"/>
              <a:ext cx="796404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33" dirty="0">
                  <a:solidFill>
                    <a:prstClr val="black"/>
                  </a:solidFill>
                </a:rPr>
                <a:t>Positive</a:t>
              </a: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512949" y="5709623"/>
            <a:ext cx="1152128" cy="297455"/>
            <a:chOff x="4288284" y="4011910"/>
            <a:chExt cx="864096" cy="223091"/>
          </a:xfrm>
        </p:grpSpPr>
        <p:sp>
          <p:nvSpPr>
            <p:cNvPr id="18" name="Rectangle 17"/>
            <p:cNvSpPr/>
            <p:nvPr/>
          </p:nvSpPr>
          <p:spPr>
            <a:xfrm>
              <a:off x="4288284" y="4099017"/>
              <a:ext cx="72008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55976" y="4011910"/>
              <a:ext cx="796404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33" dirty="0">
                  <a:solidFill>
                    <a:prstClr val="black"/>
                  </a:solidFill>
                </a:rPr>
                <a:t>Negative</a:t>
              </a: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4563855" y="3809067"/>
            <a:ext cx="151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err="1">
                <a:solidFill>
                  <a:srgbClr val="92D050"/>
                </a:solidFill>
                <a:latin typeface="Lora" panose="02000503000000020004" pitchFamily="2" charset="0"/>
              </a:rPr>
              <a:t>positive</a:t>
            </a:r>
            <a:r>
              <a:rPr lang="nl-NL" sz="1200" i="1" dirty="0">
                <a:solidFill>
                  <a:srgbClr val="92D050"/>
                </a:solidFill>
                <a:latin typeface="Lora" panose="02000503000000020004" pitchFamily="2" charset="0"/>
              </a:rPr>
              <a:t> </a:t>
            </a:r>
            <a:r>
              <a:rPr lang="nl-NL" sz="1200" i="1" dirty="0" err="1">
                <a:solidFill>
                  <a:srgbClr val="92D050"/>
                </a:solidFill>
                <a:latin typeface="Lora" panose="02000503000000020004" pitchFamily="2" charset="0"/>
              </a:rPr>
              <a:t>recommendations</a:t>
            </a:r>
            <a:endParaRPr lang="en-GB" sz="1200" i="1" dirty="0">
              <a:solidFill>
                <a:srgbClr val="92D050"/>
              </a:solidFill>
              <a:latin typeface="Lora" panose="02000503000000020004" pitchFamily="2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563855" y="4417789"/>
            <a:ext cx="151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err="1">
                <a:solidFill>
                  <a:srgbClr val="FF5050"/>
                </a:solidFill>
                <a:latin typeface="Lora" panose="02000503000000020004" pitchFamily="2" charset="0"/>
              </a:rPr>
              <a:t>negative</a:t>
            </a:r>
            <a:r>
              <a:rPr lang="nl-NL" sz="1200" i="1" dirty="0">
                <a:solidFill>
                  <a:srgbClr val="FF5050"/>
                </a:solidFill>
                <a:latin typeface="Lora" panose="02000503000000020004" pitchFamily="2" charset="0"/>
              </a:rPr>
              <a:t> </a:t>
            </a:r>
            <a:r>
              <a:rPr lang="nl-NL" sz="1200" i="1" dirty="0" err="1">
                <a:solidFill>
                  <a:srgbClr val="FF5050"/>
                </a:solidFill>
                <a:latin typeface="Lora" panose="02000503000000020004" pitchFamily="2" charset="0"/>
              </a:rPr>
              <a:t>recommendations</a:t>
            </a:r>
            <a:endParaRPr lang="en-GB" sz="1200" i="1" dirty="0">
              <a:solidFill>
                <a:srgbClr val="FF5050"/>
              </a:solidFill>
              <a:latin typeface="Lora" panose="02000503000000020004" pitchFamily="2" charset="0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0228607" y="2861866"/>
            <a:ext cx="925613" cy="1244367"/>
            <a:chOff x="7775049" y="1527353"/>
            <a:chExt cx="697321" cy="814685"/>
          </a:xfrm>
        </p:grpSpPr>
        <p:sp>
          <p:nvSpPr>
            <p:cNvPr id="43" name="Rectangle 42"/>
            <p:cNvSpPr/>
            <p:nvPr userDrawn="1"/>
          </p:nvSpPr>
          <p:spPr>
            <a:xfrm>
              <a:off x="7775050" y="1527353"/>
              <a:ext cx="697320" cy="2401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MOST</a:t>
              </a:r>
            </a:p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CERTAINLY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7775049" y="1839527"/>
              <a:ext cx="697320" cy="24010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CERTAINLY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7775049" y="2146292"/>
              <a:ext cx="697320" cy="1957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PROBABLY</a:t>
              </a: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10228607" y="4506113"/>
            <a:ext cx="925612" cy="1531795"/>
            <a:chOff x="7775050" y="2726633"/>
            <a:chExt cx="701556" cy="1029510"/>
          </a:xfrm>
        </p:grpSpPr>
        <p:sp>
          <p:nvSpPr>
            <p:cNvPr id="47" name="Rectangle 46"/>
            <p:cNvSpPr/>
            <p:nvPr userDrawn="1"/>
          </p:nvSpPr>
          <p:spPr>
            <a:xfrm>
              <a:off x="7779286" y="3436717"/>
              <a:ext cx="697320" cy="3194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white"/>
                  </a:solidFill>
                </a:rPr>
                <a:t>MOST</a:t>
              </a:r>
            </a:p>
            <a:p>
              <a:pPr algn="ctr"/>
              <a:r>
                <a:rPr lang="en-GB" sz="1067" dirty="0">
                  <a:solidFill>
                    <a:prstClr val="white"/>
                  </a:solidFill>
                </a:rPr>
                <a:t>CERTAINLY NOT</a:t>
              </a: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7775050" y="3089292"/>
              <a:ext cx="697320" cy="2820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CERTAINLY NOT</a:t>
              </a: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7775050" y="2726633"/>
              <a:ext cx="697320" cy="2942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PROBABLY </a:t>
              </a:r>
            </a:p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NOT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042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S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b="1" dirty="0"/>
              <a:t>Outsourcing Recommendation SCORE | </a:t>
            </a:r>
            <a:r>
              <a:rPr lang="en-GB" dirty="0" err="1"/>
              <a:t>Xcellent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4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487488" y="5709608"/>
            <a:ext cx="1157883" cy="297454"/>
            <a:chOff x="4283968" y="3723878"/>
            <a:chExt cx="868412" cy="223091"/>
          </a:xfrm>
        </p:grpSpPr>
        <p:sp>
          <p:nvSpPr>
            <p:cNvPr id="15" name="Rectangle 14"/>
            <p:cNvSpPr/>
            <p:nvPr/>
          </p:nvSpPr>
          <p:spPr>
            <a:xfrm>
              <a:off x="4283968" y="3810985"/>
              <a:ext cx="72008" cy="720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5976" y="3723878"/>
              <a:ext cx="796404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33" dirty="0">
                  <a:solidFill>
                    <a:prstClr val="black"/>
                  </a:solidFill>
                </a:rPr>
                <a:t>Positive</a:t>
              </a: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512949" y="5709623"/>
            <a:ext cx="1152128" cy="297455"/>
            <a:chOff x="4288284" y="4011910"/>
            <a:chExt cx="864096" cy="223091"/>
          </a:xfrm>
        </p:grpSpPr>
        <p:sp>
          <p:nvSpPr>
            <p:cNvPr id="18" name="Rectangle 17"/>
            <p:cNvSpPr/>
            <p:nvPr/>
          </p:nvSpPr>
          <p:spPr>
            <a:xfrm>
              <a:off x="4288284" y="4099017"/>
              <a:ext cx="72008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55976" y="4011910"/>
              <a:ext cx="796404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33" dirty="0">
                  <a:solidFill>
                    <a:prstClr val="black"/>
                  </a:solidFill>
                </a:rPr>
                <a:t>Negative</a:t>
              </a: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4563855" y="3813125"/>
            <a:ext cx="151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err="1">
                <a:solidFill>
                  <a:srgbClr val="92D050"/>
                </a:solidFill>
                <a:latin typeface="Lora" panose="02000503000000020004" pitchFamily="2" charset="0"/>
              </a:rPr>
              <a:t>positive</a:t>
            </a:r>
            <a:r>
              <a:rPr lang="nl-NL" sz="1200" i="1" dirty="0">
                <a:solidFill>
                  <a:srgbClr val="92D050"/>
                </a:solidFill>
                <a:latin typeface="Lora" panose="02000503000000020004" pitchFamily="2" charset="0"/>
              </a:rPr>
              <a:t> </a:t>
            </a:r>
            <a:r>
              <a:rPr lang="nl-NL" sz="1200" i="1" dirty="0" err="1">
                <a:solidFill>
                  <a:srgbClr val="92D050"/>
                </a:solidFill>
                <a:latin typeface="Lora" panose="02000503000000020004" pitchFamily="2" charset="0"/>
              </a:rPr>
              <a:t>recommendations</a:t>
            </a:r>
            <a:endParaRPr lang="en-GB" sz="1200" i="1" dirty="0">
              <a:solidFill>
                <a:srgbClr val="92D050"/>
              </a:solidFill>
              <a:latin typeface="Lora" panose="02000503000000020004" pitchFamily="2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563855" y="4421846"/>
            <a:ext cx="151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err="1">
                <a:solidFill>
                  <a:srgbClr val="FF5050"/>
                </a:solidFill>
                <a:latin typeface="Lora" panose="02000503000000020004" pitchFamily="2" charset="0"/>
              </a:rPr>
              <a:t>negative</a:t>
            </a:r>
            <a:r>
              <a:rPr lang="nl-NL" sz="1200" i="1" dirty="0">
                <a:solidFill>
                  <a:srgbClr val="FF5050"/>
                </a:solidFill>
                <a:latin typeface="Lora" panose="02000503000000020004" pitchFamily="2" charset="0"/>
              </a:rPr>
              <a:t> </a:t>
            </a:r>
            <a:r>
              <a:rPr lang="nl-NL" sz="1200" i="1" dirty="0" err="1">
                <a:solidFill>
                  <a:srgbClr val="FF5050"/>
                </a:solidFill>
                <a:latin typeface="Lora" panose="02000503000000020004" pitchFamily="2" charset="0"/>
              </a:rPr>
              <a:t>recommendations</a:t>
            </a:r>
            <a:endParaRPr lang="en-GB" sz="1200" i="1" dirty="0">
              <a:solidFill>
                <a:srgbClr val="FF5050"/>
              </a:solidFill>
              <a:latin typeface="Lora" panose="02000503000000020004" pitchFamily="2" charset="0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0228607" y="2861866"/>
            <a:ext cx="925613" cy="1244367"/>
            <a:chOff x="7775049" y="1527353"/>
            <a:chExt cx="697321" cy="814685"/>
          </a:xfrm>
        </p:grpSpPr>
        <p:sp>
          <p:nvSpPr>
            <p:cNvPr id="43" name="Rectangle 42"/>
            <p:cNvSpPr/>
            <p:nvPr userDrawn="1"/>
          </p:nvSpPr>
          <p:spPr>
            <a:xfrm>
              <a:off x="7775050" y="1527353"/>
              <a:ext cx="697320" cy="2401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MOST</a:t>
              </a:r>
            </a:p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CERTAINLY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7775049" y="1839527"/>
              <a:ext cx="697320" cy="24010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CERTAINLY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7775049" y="2146292"/>
              <a:ext cx="697320" cy="1957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PROBABLY</a:t>
              </a: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10228607" y="4506113"/>
            <a:ext cx="925612" cy="1531795"/>
            <a:chOff x="7775050" y="2726633"/>
            <a:chExt cx="701556" cy="1029510"/>
          </a:xfrm>
        </p:grpSpPr>
        <p:sp>
          <p:nvSpPr>
            <p:cNvPr id="47" name="Rectangle 46"/>
            <p:cNvSpPr/>
            <p:nvPr userDrawn="1"/>
          </p:nvSpPr>
          <p:spPr>
            <a:xfrm>
              <a:off x="7779286" y="3436717"/>
              <a:ext cx="697320" cy="3194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white"/>
                  </a:solidFill>
                </a:rPr>
                <a:t>MOST</a:t>
              </a:r>
            </a:p>
            <a:p>
              <a:pPr algn="ctr"/>
              <a:r>
                <a:rPr lang="en-GB" sz="1067" dirty="0">
                  <a:solidFill>
                    <a:prstClr val="white"/>
                  </a:solidFill>
                </a:rPr>
                <a:t>CERTAINLY NOT</a:t>
              </a: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7775050" y="3089292"/>
              <a:ext cx="697320" cy="2820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CERTAINLY NOT</a:t>
              </a: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7775050" y="2726633"/>
              <a:ext cx="697320" cy="2942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PROBABLY </a:t>
              </a:r>
            </a:p>
            <a:p>
              <a:pPr algn="ctr"/>
              <a:r>
                <a:rPr lang="en-GB" sz="1067" dirty="0">
                  <a:solidFill>
                    <a:prstClr val="black"/>
                  </a:solidFill>
                </a:rPr>
                <a:t>NOT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S domain distribution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4" hasCustomPrompt="1"/>
          </p:nvPr>
        </p:nvSpPr>
        <p:spPr>
          <a:xfrm>
            <a:off x="4559829" y="1523200"/>
            <a:ext cx="6912504" cy="19058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sp>
        <p:nvSpPr>
          <p:cNvPr id="4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367808" y="1028734"/>
            <a:ext cx="0" cy="51599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4444735" y="5918816"/>
            <a:ext cx="6934288" cy="502573"/>
            <a:chOff x="3226415" y="4437963"/>
            <a:chExt cx="5203139" cy="37693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226415" y="4437965"/>
              <a:ext cx="883508" cy="223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Certainly not</a:t>
              </a:r>
              <a:endParaRPr lang="nl-NL" sz="1333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054889" y="4437964"/>
              <a:ext cx="883939" cy="223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Probably not</a:t>
              </a:r>
              <a:endParaRPr lang="nl-NL" sz="1333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00255" y="4437964"/>
              <a:ext cx="719242" cy="223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Probably</a:t>
              </a:r>
              <a:endParaRPr lang="nl-NL" sz="1333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758617" y="4437963"/>
              <a:ext cx="914763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Almost certainly</a:t>
              </a:r>
              <a:endParaRPr lang="nl-NL" sz="1333" b="1" dirty="0">
                <a:solidFill>
                  <a:srgbClr val="92D050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709474" y="4439652"/>
              <a:ext cx="720080" cy="223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Certainly</a:t>
              </a:r>
              <a:r>
                <a:rPr lang="en-US" sz="1333" b="1" dirty="0">
                  <a:solidFill>
                    <a:srgbClr val="92D050"/>
                  </a:solidFill>
                </a:rPr>
                <a:t> </a:t>
              </a:r>
              <a:endParaRPr lang="nl-NL" sz="1333" b="1" dirty="0">
                <a:solidFill>
                  <a:srgbClr val="92D05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139704" y="4437963"/>
              <a:ext cx="853759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Almost certainly not</a:t>
              </a:r>
              <a:endParaRPr lang="nl-NL" sz="1333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ijdelijke aanduiding voor inhoud 8"/>
          <p:cNvSpPr>
            <a:spLocks noGrp="1"/>
          </p:cNvSpPr>
          <p:nvPr>
            <p:ph sz="quarter" idx="18" hasCustomPrompt="1"/>
          </p:nvPr>
        </p:nvSpPr>
        <p:spPr>
          <a:xfrm>
            <a:off x="431372" y="1523200"/>
            <a:ext cx="3744417" cy="126888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1277" y="3637009"/>
            <a:ext cx="38646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jdelijke aanduiding voor inhoud 8"/>
          <p:cNvSpPr>
            <a:spLocks noGrp="1"/>
          </p:cNvSpPr>
          <p:nvPr>
            <p:ph sz="quarter" idx="20" hasCustomPrompt="1"/>
          </p:nvPr>
        </p:nvSpPr>
        <p:spPr>
          <a:xfrm>
            <a:off x="431372" y="4210715"/>
            <a:ext cx="3744417" cy="126888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938650" y="1064080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prstClr val="black"/>
                </a:solidFill>
              </a:rPr>
              <a:t>RECOMMENDATION SCORE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991438" y="1066515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prstClr val="black"/>
                </a:solidFill>
              </a:rPr>
              <a:t>ORS DISTRIBUTION</a:t>
            </a:r>
          </a:p>
        </p:txBody>
      </p:sp>
      <p:sp>
        <p:nvSpPr>
          <p:cNvPr id="28" name="Tijdelijke aanduiding voor inhoud 8"/>
          <p:cNvSpPr>
            <a:spLocks noGrp="1"/>
          </p:cNvSpPr>
          <p:nvPr>
            <p:ph sz="quarter" idx="21" hasCustomPrompt="1"/>
          </p:nvPr>
        </p:nvSpPr>
        <p:spPr>
          <a:xfrm>
            <a:off x="4530329" y="3893600"/>
            <a:ext cx="6912504" cy="19058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S domain distribution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4" hasCustomPrompt="1"/>
          </p:nvPr>
        </p:nvSpPr>
        <p:spPr>
          <a:xfrm>
            <a:off x="4536581" y="1584021"/>
            <a:ext cx="6912504" cy="1385665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sp>
        <p:nvSpPr>
          <p:cNvPr id="4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367808" y="1028734"/>
            <a:ext cx="0" cy="51599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4444735" y="5918816"/>
            <a:ext cx="6934288" cy="502573"/>
            <a:chOff x="3226415" y="4437963"/>
            <a:chExt cx="5203139" cy="37693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226415" y="4437965"/>
              <a:ext cx="883508" cy="223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Certainly not</a:t>
              </a:r>
              <a:endParaRPr lang="nl-NL" sz="1333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054889" y="4437964"/>
              <a:ext cx="883939" cy="223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Probably not</a:t>
              </a:r>
              <a:endParaRPr lang="nl-NL" sz="1333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00255" y="4437964"/>
              <a:ext cx="719242" cy="223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Probably</a:t>
              </a:r>
              <a:endParaRPr lang="nl-NL" sz="1333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758617" y="4437963"/>
              <a:ext cx="914763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Almost certainly</a:t>
              </a:r>
              <a:endParaRPr lang="nl-NL" sz="1333" b="1" dirty="0">
                <a:solidFill>
                  <a:srgbClr val="92D050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709474" y="4439652"/>
              <a:ext cx="720080" cy="223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Certainly</a:t>
              </a:r>
              <a:r>
                <a:rPr lang="en-US" sz="1333" b="1" dirty="0">
                  <a:solidFill>
                    <a:srgbClr val="92D050"/>
                  </a:solidFill>
                </a:rPr>
                <a:t> </a:t>
              </a:r>
              <a:endParaRPr lang="nl-NL" sz="1333" b="1" dirty="0">
                <a:solidFill>
                  <a:srgbClr val="92D05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139704" y="4437963"/>
              <a:ext cx="853759" cy="3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Almost certainly not</a:t>
              </a:r>
              <a:endParaRPr lang="nl-NL" sz="1333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ijdelijke aanduiding voor inhoud 8"/>
          <p:cNvSpPr>
            <a:spLocks noGrp="1"/>
          </p:cNvSpPr>
          <p:nvPr>
            <p:ph sz="quarter" idx="18" hasCustomPrompt="1"/>
          </p:nvPr>
        </p:nvSpPr>
        <p:spPr>
          <a:xfrm>
            <a:off x="399286" y="1680451"/>
            <a:ext cx="3744417" cy="124951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1184" y="2969685"/>
            <a:ext cx="38646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11184" y="4461992"/>
            <a:ext cx="38646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6991438" y="1066515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prstClr val="black"/>
                </a:solidFill>
              </a:rPr>
              <a:t>ORS DISTRIBUTION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938650" y="1064080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prstClr val="black"/>
                </a:solidFill>
              </a:rPr>
              <a:t>RECOMMENDATION SCORE</a:t>
            </a:r>
          </a:p>
        </p:txBody>
      </p:sp>
      <p:sp>
        <p:nvSpPr>
          <p:cNvPr id="41" name="Tijdelijke aanduiding voor inhoud 8"/>
          <p:cNvSpPr>
            <a:spLocks noGrp="1"/>
          </p:cNvSpPr>
          <p:nvPr>
            <p:ph sz="quarter" idx="21" hasCustomPrompt="1"/>
          </p:nvPr>
        </p:nvSpPr>
        <p:spPr>
          <a:xfrm>
            <a:off x="4536581" y="3083474"/>
            <a:ext cx="6912504" cy="1385665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sp>
        <p:nvSpPr>
          <p:cNvPr id="42" name="Tijdelijke aanduiding voor inhoud 8"/>
          <p:cNvSpPr>
            <a:spLocks noGrp="1"/>
          </p:cNvSpPr>
          <p:nvPr>
            <p:ph sz="quarter" idx="22" hasCustomPrompt="1"/>
          </p:nvPr>
        </p:nvSpPr>
        <p:spPr>
          <a:xfrm>
            <a:off x="4530329" y="4579398"/>
            <a:ext cx="6912504" cy="1385665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sp>
        <p:nvSpPr>
          <p:cNvPr id="45" name="Tijdelijke aanduiding voor inhoud 8"/>
          <p:cNvSpPr>
            <a:spLocks noGrp="1"/>
          </p:cNvSpPr>
          <p:nvPr>
            <p:ph sz="quarter" idx="25" hasCustomPrompt="1"/>
          </p:nvPr>
        </p:nvSpPr>
        <p:spPr>
          <a:xfrm>
            <a:off x="371277" y="3181661"/>
            <a:ext cx="3744417" cy="124951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sp>
        <p:nvSpPr>
          <p:cNvPr id="46" name="Tijdelijke aanduiding voor inhoud 8"/>
          <p:cNvSpPr>
            <a:spLocks noGrp="1"/>
          </p:cNvSpPr>
          <p:nvPr>
            <p:ph sz="quarter" idx="26" hasCustomPrompt="1"/>
          </p:nvPr>
        </p:nvSpPr>
        <p:spPr>
          <a:xfrm>
            <a:off x="402558" y="4696705"/>
            <a:ext cx="3744417" cy="124951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00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/NSD distribu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4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015208" y="1011563"/>
            <a:ext cx="0" cy="51599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jdelijke aanduiding voor inhoud 8"/>
          <p:cNvSpPr>
            <a:spLocks noGrp="1"/>
          </p:cNvSpPr>
          <p:nvPr>
            <p:ph sz="quarter" idx="20" hasCustomPrompt="1"/>
          </p:nvPr>
        </p:nvSpPr>
        <p:spPr>
          <a:xfrm>
            <a:off x="704852" y="1104001"/>
            <a:ext cx="2484459" cy="506756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143669" y="4380501"/>
            <a:ext cx="144000" cy="144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3119669" y="4870445"/>
            <a:ext cx="192000" cy="60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249736" y="4293097"/>
            <a:ext cx="1982169" cy="984249"/>
          </a:xfrm>
        </p:spPr>
        <p:txBody>
          <a:bodyPr/>
          <a:lstStyle>
            <a:lvl1pPr marL="0" indent="0"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Score HP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Peer Group Average:</a:t>
            </a:r>
          </a:p>
          <a:p>
            <a:pPr lvl="0"/>
            <a:r>
              <a:rPr lang="en-US" dirty="0"/>
              <a:t>Full Range Size Contracts</a:t>
            </a:r>
          </a:p>
        </p:txBody>
      </p:sp>
    </p:spTree>
    <p:extLst>
      <p:ext uri="{BB962C8B-B14F-4D97-AF65-F5344CB8AC3E}">
        <p14:creationId xmlns:p14="http://schemas.microsoft.com/office/powerpoint/2010/main" val="1745980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/NSD distribu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Part # | </a:t>
            </a:r>
            <a:r>
              <a:rPr lang="nl-NL" dirty="0" err="1"/>
              <a:t>Title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 dirty="0">
                <a:solidFill>
                  <a:prstClr val="black"/>
                </a:solidFill>
              </a:rPr>
              <a:t>© GIARTE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4" hasCustomPrompt="1"/>
          </p:nvPr>
        </p:nvSpPr>
        <p:spPr>
          <a:xfrm>
            <a:off x="3311691" y="1459201"/>
            <a:ext cx="8057711" cy="4856644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sp>
        <p:nvSpPr>
          <p:cNvPr id="4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>
              <a:solidFill>
                <a:prstClr val="black"/>
              </a:solidFill>
            </a:endParaRP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927648" y="1011563"/>
            <a:ext cx="0" cy="51599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jdelijke aanduiding voor inhoud 8"/>
          <p:cNvSpPr>
            <a:spLocks noGrp="1"/>
          </p:cNvSpPr>
          <p:nvPr>
            <p:ph sz="quarter" idx="20" hasCustomPrompt="1"/>
          </p:nvPr>
        </p:nvSpPr>
        <p:spPr>
          <a:xfrm>
            <a:off x="859200" y="1996801"/>
            <a:ext cx="1910091" cy="3945279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layout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pictures or a </a:t>
            </a:r>
            <a:r>
              <a:rPr lang="nl-NL" dirty="0" err="1"/>
              <a:t>graph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en-GB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945479" y="1154629"/>
            <a:ext cx="1886159" cy="984249"/>
          </a:xfrm>
        </p:spPr>
        <p:txBody>
          <a:bodyPr/>
          <a:lstStyle>
            <a:lvl1pPr marL="0" indent="0">
              <a:buNone/>
              <a:defRPr sz="1200" baseline="0"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0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4984-327D-4ACE-A926-B2B68BC7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11428-1B7F-4EA7-972A-F30A9E224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E4075-8339-4613-8503-F22EAEE3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99178-98B5-423B-80E4-8B21F743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38DE7-486F-4304-9D15-6D95B82E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43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losing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63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852747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4178543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2157306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875341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095650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782368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1733759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415367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in-N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202045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37DC-181E-4DCE-8323-1523648F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54E26-2C96-4B4B-B837-195A107A1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50C20-66F5-454A-AA49-CFCDF9A5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CE24D-01B7-45B7-A11F-A1A91721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663E1-D860-4160-B36D-D75A59A3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6D475-04E4-4B30-974D-6021A3D0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89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64533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2501611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407037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035349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582735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2067249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1684921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644086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1375413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407906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F3FD-2D4D-420C-951F-467624E5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A7B58-C8C8-4FE4-8342-0A946C643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82C03-AE6E-4F30-AE09-1C807E4B3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56C71-752C-46F0-BF15-B56BE3B5C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95C5C-2FBC-449D-B1C7-284CDC8BC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0519C-FF46-41C7-AD74-40139E1F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30036-0FE5-42D0-8183-67792D8A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62D6D-6B70-470C-8C58-480FFDF0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4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in-N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255321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2757452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1003083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95C7-92FA-4249-8645-E2362B33F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BBB46-3F8B-4B6A-BF65-E70177FC2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1933F-950B-437F-8694-06BD203C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E78EE-6F58-477B-8BF5-840D5F5A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305B6-A468-43E5-8F3B-41965266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090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C06E7-85B5-47B2-A670-A853F3A0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0EF0-DDB4-400C-B15B-8DD5B0A0A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A801E-624B-47B8-BE48-B29DCA06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AADEF-C306-4DA7-86F8-630FB743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61ED1-DB38-4311-A136-2EDC6E21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840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FE65-4B11-49E1-B234-EF3D4439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926D6-8AE2-4430-BBC2-CEFB31DF5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EF059-4EA9-49A9-B05C-C853DB3F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D85AB-4A22-48BE-984A-83C08911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74B7-99CE-43A4-8540-8BF18EAC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319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740A-59C8-4F79-AFF8-7EFFB516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83AE-9972-44B3-BA21-E8FE3E463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DBACE-EAB2-43DC-9057-E90E0C780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A076D-B858-4D16-896E-895C60B9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0C05F-F4C1-404D-A4B5-59EF96C2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AB4AC-2BAE-4642-AE6E-CE7687A6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436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8211-1E53-4274-B907-E4BA24C5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1495A-9465-49EE-9315-21BC0743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C5235-39B2-466C-B0FC-BCF57EC8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8646A-37BE-4890-8570-6C76497E4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0A38A-5A0A-4BD6-89EC-9046F816C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E9F5E-6FE4-4C6F-BA3A-FB476655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C4DE7-65F5-49D2-9DFE-E2E83461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57A34-1305-42F5-9D47-41DF15CB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030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E5C5-FF57-4766-AE93-8D748F6F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37261-10E9-405A-8A7B-2B0AD5E1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F46A8-E632-4A24-9F8D-A43667A5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8555F-D9B8-48EA-BC29-C7168FBB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794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5AC46-879E-4139-9FE0-F2CE1CAA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7D2F8-BE7C-44F7-822B-8F03B403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55433-6787-43CB-90FC-275E0F03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5B6E-010C-491F-99F3-2E9E5E2C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0D610-4CA7-4108-A69A-B74E58A8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CBC2E-A7C3-47B6-A940-F58E64E4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94C64-4E06-4B7F-A3C7-F0F10130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54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E423-E8F2-49FA-AC2E-FB9316E0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BFD3F-9F65-4050-B211-1D86D5B17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30FB8-0404-46E2-BCF0-F9CD31D66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58F0F-9E37-499C-B5AE-571A31B9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7BF1A-25A7-4C35-BB62-CBC17969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A10C3-60A1-4D6C-AABF-0864A807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08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AD4F-E974-449C-A2DD-C8707F97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C8BEB-047C-4AB8-B598-77940FF03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001CE-742B-45F5-B5E3-E2C47910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E6139-D9B1-4E30-B65A-1BCDA23B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3ABF2-4E1F-43DD-9A69-6CF22898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AFDCC-1224-4DA7-B30D-AAB2C492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022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C69-6A22-41A7-8431-5A55E26B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A6C90-1353-4B6F-A43C-D487B95F1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C492-14EA-434D-BD27-1524AE2B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5D892-B6FE-43C6-9C6F-98CAD7D2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B225-5C1C-4E40-BD12-684A571F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579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F585D-DB8B-4F4B-BCF8-FF23A9433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C0F99-DA3B-4338-BCAD-F3A3D9E4F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DF1EC-9332-4E55-A7C9-3B95AEE2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E3B78-EA3C-407A-8CD4-E7822E3F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80AF9-154D-43F4-A81E-26A03001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37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1254056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22031221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9180768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445580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927610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11248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663B0-247D-4F5C-BC91-645B4D95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03447F-92E2-4445-95BD-7A58BD73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56FF4-2E6E-4FDD-BF1A-A51DD900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841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834579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1769092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in-N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26650443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805284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3772044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3392" y="452670"/>
            <a:ext cx="5520000" cy="1326009"/>
          </a:xfrm>
        </p:spPr>
        <p:txBody>
          <a:bodyPr lIns="0" tIns="0" rIns="0" bIns="0" anchor="t" anchorCtr="0">
            <a:noAutofit/>
          </a:bodyPr>
          <a:lstStyle>
            <a:lvl1pPr algn="l">
              <a:defRPr sz="5333" b="1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23392" y="2282329"/>
            <a:ext cx="5520000" cy="74448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3271161"/>
            <a:ext cx="5520000" cy="8651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Source Sans Pro Semibold" pitchFamily="34" charset="0"/>
              </a:defRPr>
            </a:lvl1pPr>
            <a:lvl2pPr marL="0" indent="0">
              <a:buNone/>
              <a:defRPr sz="1600" i="1">
                <a:solidFill>
                  <a:schemeClr val="bg1"/>
                </a:solidFill>
                <a:latin typeface="Source Sans Pro Semibold" pitchFamily="34" charset="0"/>
              </a:defRPr>
            </a:lvl2pPr>
            <a:lvl3pPr marL="0" indent="0">
              <a:buNone/>
              <a:defRPr sz="1600" i="1">
                <a:solidFill>
                  <a:schemeClr val="bg1"/>
                </a:solidFill>
                <a:latin typeface="Source Sans Pro Semibold" pitchFamily="34" charset="0"/>
              </a:defRPr>
            </a:lvl3pPr>
            <a:lvl4pPr marL="0" indent="0">
              <a:buNone/>
              <a:defRPr sz="1600" i="1">
                <a:solidFill>
                  <a:schemeClr val="bg1"/>
                </a:solidFill>
                <a:latin typeface="Source Sans Pro Semibold" pitchFamily="34" charset="0"/>
              </a:defRPr>
            </a:lvl4pPr>
            <a:lvl5pPr marL="0" indent="0">
              <a:buNone/>
              <a:defRPr sz="1600" i="1">
                <a:solidFill>
                  <a:schemeClr val="bg1"/>
                </a:solidFill>
                <a:latin typeface="Source Sans Pro Semibold" pitchFamily="34" charset="0"/>
              </a:defRPr>
            </a:lvl5pPr>
          </a:lstStyle>
          <a:p>
            <a:pPr lvl="0"/>
            <a:r>
              <a:rPr lang="nl-NL"/>
              <a:t>Typ date, </a:t>
            </a:r>
            <a:r>
              <a:rPr lang="nl-NL" err="1"/>
              <a:t>location</a:t>
            </a:r>
            <a:endParaRPr lang="nl-NL"/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tlePicturePlaceholder"/>
          <p:cNvSpPr>
            <a:spLocks noGrp="1"/>
          </p:cNvSpPr>
          <p:nvPr>
            <p:ph type="pic" sz="quarter" idx="14"/>
          </p:nvPr>
        </p:nvSpPr>
        <p:spPr>
          <a:xfrm>
            <a:off x="6192015" y="456986"/>
            <a:ext cx="5760807" cy="568801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11" name="GIARTE" descr="C:\Projecten\Giarte\Origineel\Logos 300 dpi\Logo Giarte-300dpi-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9" y="5829267"/>
            <a:ext cx="1890184" cy="406400"/>
          </a:xfrm>
          <a:prstGeom prst="rect">
            <a:avLst/>
          </a:prstGeom>
          <a:noFill/>
        </p:spPr>
      </p:pic>
      <p:pic>
        <p:nvPicPr>
          <p:cNvPr id="13" name="OP" descr="C:\Projecten\Giarte\Origineel\Logos 300 dpi\Logo Outsourcing Performance-300dpi-RGM.png" hidden="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335" y="5829267"/>
            <a:ext cx="2275416" cy="406400"/>
          </a:xfrm>
          <a:prstGeom prst="rect">
            <a:avLst/>
          </a:prstGeom>
          <a:noFill/>
        </p:spPr>
      </p:pic>
      <p:pic>
        <p:nvPicPr>
          <p:cNvPr id="12" name="ITSAT" descr="C:\Projecten\Giarte\Origineel\Logos 300 dpi\Logo ITsat-300dpi-RGB.png" hidden="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4335" y="5829267"/>
            <a:ext cx="1259416" cy="40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55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1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nl-NL"/>
              <a:t>INHOUD</a:t>
            </a: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0"/>
          </p:nvPr>
        </p:nvSpPr>
        <p:spPr>
          <a:xfrm>
            <a:off x="705600" y="6336000"/>
            <a:ext cx="694445" cy="293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Slide </a:t>
            </a:r>
            <a:fld id="{79F6C8BC-59BC-4FAB-A328-999966D408C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sp>
        <p:nvSpPr>
          <p:cNvPr id="3" name="titlefooter"/>
          <p:cNvSpPr>
            <a:spLocks noGrp="1"/>
          </p:cNvSpPr>
          <p:nvPr>
            <p:ph type="ftr" sz="quarter" idx="11"/>
          </p:nvPr>
        </p:nvSpPr>
        <p:spPr>
          <a:xfrm>
            <a:off x="1180800" y="6336000"/>
            <a:ext cx="3860800" cy="29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PHILIPS Amaze  |  Eindhoven,  2018</a:t>
            </a:r>
            <a:endParaRPr lang="en-GB" dirty="0"/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>
                <a:solidFill>
                  <a:schemeClr val="bg1"/>
                </a:solidFill>
              </a:rPr>
              <a:t>© GIARTE</a:t>
            </a:r>
          </a:p>
        </p:txBody>
      </p:sp>
    </p:spTree>
    <p:extLst>
      <p:ext uri="{BB962C8B-B14F-4D97-AF65-F5344CB8AC3E}">
        <p14:creationId xmlns:p14="http://schemas.microsoft.com/office/powerpoint/2010/main" val="96603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705600" y="6335120"/>
            <a:ext cx="694445" cy="293117"/>
          </a:xfrm>
        </p:spPr>
        <p:txBody>
          <a:bodyPr/>
          <a:lstStyle/>
          <a:p>
            <a:r>
              <a:rPr lang="en-GB"/>
              <a:t>Slide </a:t>
            </a:r>
            <a:fld id="{79F6C8BC-59BC-4FAB-A328-999966D408C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739200" y="654050"/>
            <a:ext cx="10465163" cy="272415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buNone/>
              <a:defRPr sz="5333" b="1" cap="all" baseline="0">
                <a:latin typeface="Source Sans Pro" panose="020B0503030403020204" pitchFamily="34" charset="0"/>
              </a:defRPr>
            </a:lvl1pPr>
            <a:lvl2pPr marL="4233" indent="0">
              <a:lnSpc>
                <a:spcPct val="70000"/>
              </a:lnSpc>
              <a:buNone/>
              <a:tabLst/>
              <a:defRPr sz="5333" cap="all" baseline="0"/>
            </a:lvl2pPr>
            <a:lvl3pPr marL="1219170" indent="0">
              <a:lnSpc>
                <a:spcPct val="70000"/>
              </a:lnSpc>
              <a:buNone/>
              <a:defRPr sz="5333" cap="all" baseline="0"/>
            </a:lvl3pPr>
            <a:lvl4pPr marL="1828754" indent="0">
              <a:lnSpc>
                <a:spcPct val="70000"/>
              </a:lnSpc>
              <a:buNone/>
              <a:defRPr cap="all" baseline="0"/>
            </a:lvl4pPr>
            <a:lvl5pPr marL="2438339" indent="0">
              <a:lnSpc>
                <a:spcPct val="70000"/>
              </a:lnSpc>
              <a:buNone/>
              <a:defRPr cap="all"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2" name="titlefooter"/>
          <p:cNvSpPr>
            <a:spLocks noGrp="1"/>
          </p:cNvSpPr>
          <p:nvPr>
            <p:ph type="ftr" sz="quarter" idx="12"/>
          </p:nvPr>
        </p:nvSpPr>
        <p:spPr>
          <a:xfrm>
            <a:off x="1180800" y="6335120"/>
            <a:ext cx="3860800" cy="291600"/>
          </a:xfrm>
        </p:spPr>
        <p:txBody>
          <a:bodyPr/>
          <a:lstStyle/>
          <a:p>
            <a:r>
              <a:rPr lang="en-US" dirty="0"/>
              <a:t>|  PHILIPS Amaze  |  Eindhoven,  2018</a:t>
            </a:r>
            <a:endParaRPr lang="en-GB" dirty="0"/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/>
              <a:t>© GIARTE</a:t>
            </a:r>
          </a:p>
        </p:txBody>
      </p:sp>
    </p:spTree>
    <p:extLst>
      <p:ext uri="{BB962C8B-B14F-4D97-AF65-F5344CB8AC3E}">
        <p14:creationId xmlns:p14="http://schemas.microsoft.com/office/powerpoint/2010/main" val="2073049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0" y="192000"/>
            <a:ext cx="10849273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Part # | </a:t>
            </a:r>
            <a:r>
              <a:rPr lang="nl-NL" err="1"/>
              <a:t>Title</a:t>
            </a:r>
            <a:r>
              <a:rPr lang="nl-NL"/>
              <a:t> slide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04853" y="1104001"/>
            <a:ext cx="10850033" cy="4824412"/>
          </a:xfrm>
        </p:spPr>
        <p:txBody>
          <a:bodyPr wrap="square" lIns="0" tIns="0" rIns="0" bIns="0" numCol="1" spcCol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/>
              <a:t>© GIARTE</a:t>
            </a:r>
          </a:p>
        </p:txBody>
      </p:sp>
      <p:sp>
        <p:nvSpPr>
          <p:cNvPr id="7" name="titlefooter"/>
          <p:cNvSpPr>
            <a:spLocks noGrp="1"/>
          </p:cNvSpPr>
          <p:nvPr>
            <p:ph type="ftr" sz="quarter" idx="12"/>
          </p:nvPr>
        </p:nvSpPr>
        <p:spPr>
          <a:xfrm>
            <a:off x="1179083" y="6336000"/>
            <a:ext cx="3860800" cy="291600"/>
          </a:xfrm>
        </p:spPr>
        <p:txBody>
          <a:bodyPr bIns="0"/>
          <a:lstStyle/>
          <a:p>
            <a:r>
              <a:rPr lang="en-US" dirty="0"/>
              <a:t>|  PHILIPS Amaze  |  Eindhoven,  2018</a:t>
            </a:r>
            <a:endParaRPr lang="en-GB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3"/>
          </p:nvPr>
        </p:nvSpPr>
        <p:spPr>
          <a:xfrm>
            <a:off x="704852" y="6336000"/>
            <a:ext cx="694445" cy="293117"/>
          </a:xfrm>
        </p:spPr>
        <p:txBody>
          <a:bodyPr bIns="0"/>
          <a:lstStyle/>
          <a:p>
            <a:r>
              <a:rPr lang="en-GB"/>
              <a:t>Slide </a:t>
            </a:r>
            <a:fld id="{79F6C8BC-59BC-4FAB-A328-999966D408C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5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0" y="192000"/>
            <a:ext cx="10849273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Part # | </a:t>
            </a:r>
            <a:r>
              <a:rPr lang="nl-NL" err="1"/>
              <a:t>Title</a:t>
            </a:r>
            <a:r>
              <a:rPr lang="nl-NL"/>
              <a:t> slide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04853" y="1104001"/>
            <a:ext cx="5295137" cy="4824412"/>
          </a:xfrm>
        </p:spPr>
        <p:txBody>
          <a:bodyPr wrap="square" lIns="0" tIns="0" rIns="0" bIns="0" numCol="1" spcCol="36000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2" y="6336000"/>
            <a:ext cx="694445" cy="293117"/>
          </a:xfrm>
        </p:spPr>
        <p:txBody>
          <a:bodyPr/>
          <a:lstStyle/>
          <a:p>
            <a:r>
              <a:rPr lang="en-GB"/>
              <a:t>Slide </a:t>
            </a:r>
            <a:fld id="{79F6C8BC-59BC-4FAB-A328-999966D408C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8710084" y="6264000"/>
            <a:ext cx="2844800" cy="2931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Source Sans Pro Semi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933"/>
              <a:t>© GIARTE</a:t>
            </a:r>
          </a:p>
        </p:txBody>
      </p:sp>
      <p:sp>
        <p:nvSpPr>
          <p:cNvPr id="5" name="titlefooter"/>
          <p:cNvSpPr>
            <a:spLocks noGrp="1"/>
          </p:cNvSpPr>
          <p:nvPr>
            <p:ph type="ftr" sz="quarter" idx="13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 dirty="0"/>
              <a:t>|  PHILIPS Amaze  |  Eindhoven,  2018</a:t>
            </a:r>
            <a:endParaRPr lang="en-GB" dirty="0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129600" y="1104001"/>
            <a:ext cx="5342400" cy="4824412"/>
          </a:xfrm>
        </p:spPr>
        <p:txBody>
          <a:bodyPr wrap="square" lIns="0" tIns="0" rIns="0" bIns="0" numCol="1" spcCol="36000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20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4E4E-2AB3-4794-BD75-1D2291F3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1EF5-AFE7-48D0-B029-F46181DE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2CA5D-A109-49C0-BBD1-3B68E9F85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B4125-2734-4F85-96D8-3FF8E958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6238F-828E-42C0-8E2C-45F9D37B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4101-98E2-4FE9-9462-647698C6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55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out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04853" y="259201"/>
            <a:ext cx="10850033" cy="5616153"/>
          </a:xfrm>
        </p:spPr>
        <p:txBody>
          <a:bodyPr wrap="square" lIns="0" tIns="0" rIns="0" bIns="0" numCol="1" spcCol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9" name="titlefooter"/>
          <p:cNvSpPr>
            <a:spLocks noGrp="1"/>
          </p:cNvSpPr>
          <p:nvPr>
            <p:ph type="ftr" sz="quarter" idx="12"/>
          </p:nvPr>
        </p:nvSpPr>
        <p:spPr>
          <a:xfrm>
            <a:off x="1179083" y="6336000"/>
            <a:ext cx="3860800" cy="291600"/>
          </a:xfrm>
        </p:spPr>
        <p:txBody>
          <a:bodyPr bIns="0"/>
          <a:lstStyle/>
          <a:p>
            <a:r>
              <a:rPr lang="en-US" dirty="0"/>
              <a:t>|  PHILIPS Amaze  |  Eindhoven,  2018</a:t>
            </a:r>
            <a:endParaRPr lang="en-GB" dirty="0"/>
          </a:p>
        </p:txBody>
      </p:sp>
      <p:sp>
        <p:nvSpPr>
          <p:cNvPr id="10" name="Tijdelijke aanduiding voor dianummer 7"/>
          <p:cNvSpPr>
            <a:spLocks noGrp="1"/>
          </p:cNvSpPr>
          <p:nvPr>
            <p:ph type="sldNum" sz="quarter" idx="13"/>
          </p:nvPr>
        </p:nvSpPr>
        <p:spPr>
          <a:xfrm>
            <a:off x="704852" y="6336000"/>
            <a:ext cx="694445" cy="293117"/>
          </a:xfrm>
        </p:spPr>
        <p:txBody>
          <a:bodyPr bIns="0"/>
          <a:lstStyle/>
          <a:p>
            <a:r>
              <a:rPr lang="en-GB"/>
              <a:t>Slide </a:t>
            </a:r>
            <a:fld id="{79F6C8BC-59BC-4FAB-A328-999966D408C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049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62997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Part # | Title slide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04852" y="1104001"/>
            <a:ext cx="5295139" cy="4824412"/>
          </a:xfrm>
        </p:spPr>
        <p:txBody>
          <a:bodyPr wrap="square" lIns="0" tIns="0" rIns="0" bIns="0" numCol="1" spcCol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2" y="6336000"/>
            <a:ext cx="694445" cy="293117"/>
          </a:xfrm>
        </p:spPr>
        <p:txBody>
          <a:bodyPr/>
          <a:lstStyle/>
          <a:p>
            <a:r>
              <a:rPr lang="en-GB"/>
              <a:t>Slide </a:t>
            </a:r>
            <a:fld id="{79F6C8BC-59BC-4FAB-A328-999966D408C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129867" y="1104001"/>
            <a:ext cx="5342467" cy="48244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5" name="titlefooter"/>
          <p:cNvSpPr>
            <a:spLocks noGrp="1"/>
          </p:cNvSpPr>
          <p:nvPr>
            <p:ph type="ftr" sz="quarter" idx="14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 dirty="0"/>
              <a:t>|  PHILIPS Amaze  |  Eindhoven,  2018</a:t>
            </a:r>
            <a:endParaRPr lang="en-GB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885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Part # | </a:t>
            </a:r>
            <a:r>
              <a:rPr lang="nl-NL" err="1"/>
              <a:t>Title</a:t>
            </a:r>
            <a:r>
              <a:rPr lang="nl-NL"/>
              <a:t> slide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04853" y="1104000"/>
            <a:ext cx="10767745" cy="720427"/>
          </a:xfrm>
        </p:spPr>
        <p:txBody>
          <a:bodyPr wrap="square" lIns="0" tIns="0" rIns="0" bIns="0" numCol="1" spcCol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+mn-lt"/>
              </a:defRPr>
            </a:lvl1pPr>
            <a:lvl2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latin typeface="Source Sans Pro Semibold" panose="020B0603030403020204" pitchFamily="34" charset="0"/>
              </a:defRPr>
            </a:lvl2pPr>
            <a:lvl3pPr marL="304792" indent="-304792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−"/>
              <a:defRPr sz="2133"/>
            </a:lvl3pPr>
            <a:lvl4pPr marL="594769" indent="-304792">
              <a:lnSpc>
                <a:spcPts val="2933"/>
              </a:lnSpc>
              <a:spcBef>
                <a:spcPts val="0"/>
              </a:spcBef>
              <a:buFont typeface="Arial" pitchFamily="34" charset="0"/>
              <a:buChar char="•"/>
              <a:defRPr sz="2133"/>
            </a:lvl4pPr>
            <a:lvl5pPr marL="960943" indent="-368291">
              <a:lnSpc>
                <a:spcPts val="2933"/>
              </a:lnSpc>
              <a:spcBef>
                <a:spcPts val="0"/>
              </a:spcBef>
              <a:buFont typeface="Source Sans Pro" pitchFamily="34" charset="0"/>
              <a:buChar char="&gt;"/>
              <a:defRPr sz="2133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/>
              <a:t>Slide </a:t>
            </a:r>
            <a:fld id="{79F6C8BC-59BC-4FAB-A328-999966D408C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728181" y="2016000"/>
            <a:ext cx="3744152" cy="384010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704851" y="2016000"/>
            <a:ext cx="6830483" cy="3841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5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 dirty="0"/>
              <a:t>|  PHILIPS Amaze  |  Eindhoven,  2018</a:t>
            </a:r>
            <a:endParaRPr lang="en-GB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576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/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611" y="192000"/>
            <a:ext cx="10849205" cy="612000"/>
          </a:xfrm>
        </p:spPr>
        <p:txBody>
          <a:bodyPr lIns="0" tIns="0" rIns="0" bIns="0" anchor="b" anchorCtr="0">
            <a:noAutofit/>
          </a:bodyPr>
          <a:lstStyle>
            <a:lvl1pPr algn="l">
              <a:defRPr sz="2667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Part # | </a:t>
            </a:r>
            <a:r>
              <a:rPr lang="nl-NL" err="1"/>
              <a:t>Title</a:t>
            </a:r>
            <a:r>
              <a:rPr lang="nl-NL"/>
              <a:t> slide</a:t>
            </a:r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704851" y="6336000"/>
            <a:ext cx="694445" cy="293117"/>
          </a:xfrm>
        </p:spPr>
        <p:txBody>
          <a:bodyPr/>
          <a:lstStyle/>
          <a:p>
            <a:r>
              <a:rPr lang="en-GB"/>
              <a:t>Slide </a:t>
            </a:r>
            <a:fld id="{79F6C8BC-59BC-4FAB-A328-999966D408C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4" hasCustomPrompt="1"/>
          </p:nvPr>
        </p:nvSpPr>
        <p:spPr>
          <a:xfrm>
            <a:off x="704851" y="1104001"/>
            <a:ext cx="10767483" cy="4824412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nl-NL" err="1"/>
              <a:t>Use</a:t>
            </a:r>
            <a:r>
              <a:rPr lang="nl-NL"/>
              <a:t>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layout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pictures or a </a:t>
            </a:r>
            <a:r>
              <a:rPr lang="nl-NL" err="1"/>
              <a:t>graph</a:t>
            </a:r>
            <a:r>
              <a:rPr lang="nl-NL"/>
              <a:t>, </a:t>
            </a:r>
            <a:r>
              <a:rPr lang="nl-NL" err="1"/>
              <a:t>not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text</a:t>
            </a:r>
            <a:endParaRPr lang="en-GB"/>
          </a:p>
        </p:txBody>
      </p:sp>
      <p:sp>
        <p:nvSpPr>
          <p:cNvPr id="4" name="titlefooter"/>
          <p:cNvSpPr>
            <a:spLocks noGrp="1"/>
          </p:cNvSpPr>
          <p:nvPr>
            <p:ph type="ftr" sz="quarter" idx="15"/>
          </p:nvPr>
        </p:nvSpPr>
        <p:spPr>
          <a:xfrm>
            <a:off x="1180800" y="6336000"/>
            <a:ext cx="3860800" cy="291600"/>
          </a:xfrm>
        </p:spPr>
        <p:txBody>
          <a:bodyPr/>
          <a:lstStyle/>
          <a:p>
            <a:r>
              <a:rPr lang="en-US" dirty="0"/>
              <a:t>|  PHILIPS Amaze  |  Eindhoven,  2018</a:t>
            </a:r>
            <a:endParaRPr lang="en-GB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705611" y="811312"/>
            <a:ext cx="1084920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051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losingPicture">
            <a:extLst>
              <a:ext uri="{FF2B5EF4-FFF2-40B4-BE49-F238E27FC236}">
                <a16:creationId xmlns:a16="http://schemas.microsoft.com/office/drawing/2014/main" id="{BA091100-E067-43D5-BF93-0856DD194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88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022" y="6341804"/>
            <a:ext cx="694445" cy="293117"/>
          </a:xfrm>
        </p:spPr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44CD0CDB-51B5-4A89-BE04-2D0BD477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67" y="6341804"/>
            <a:ext cx="3860800" cy="291600"/>
          </a:xfrm>
        </p:spPr>
        <p:txBody>
          <a:bodyPr/>
          <a:lstStyle/>
          <a:p>
            <a:r>
              <a:rPr lang="en-US" dirty="0"/>
              <a:t>|  PHILIPS Amaze  |  Eindhoven,  2018</a:t>
            </a:r>
            <a:endParaRPr lang="bin-NG" dirty="0"/>
          </a:p>
        </p:txBody>
      </p:sp>
    </p:spTree>
    <p:extLst>
      <p:ext uri="{BB962C8B-B14F-4D97-AF65-F5344CB8AC3E}">
        <p14:creationId xmlns:p14="http://schemas.microsoft.com/office/powerpoint/2010/main" val="36607905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osingPicture">
            <a:extLst>
              <a:ext uri="{FF2B5EF4-FFF2-40B4-BE49-F238E27FC236}">
                <a16:creationId xmlns:a16="http://schemas.microsoft.com/office/drawing/2014/main" id="{01F0D648-F037-49DB-92EF-27CA95117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003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i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1624888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C06E7-85B5-47B2-A670-A853F3A0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0EF0-DDB4-400C-B15B-8DD5B0A0A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A801E-624B-47B8-BE48-B29DCA06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AADEF-C306-4DA7-86F8-630FB743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61ED1-DB38-4311-A136-2EDC6E21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449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889-75FB-4B9A-A3CF-B4DDC1B4BBBA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087E-00A1-4228-AB65-5658A7B025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6064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742889-75FB-4B9A-A3CF-B4DDC1B4BBBA}" type="datetimeFigureOut">
              <a:rPr lang="nl-NL" smtClean="0"/>
              <a:pPr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D8087E-00A1-4228-AB65-5658A7B0253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22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9CF2-4F33-4DE6-A32F-F9607516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0B267-ECFD-4DA4-AD9E-CE4D19555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22E8A-3FAD-4E70-BFAD-837BF7501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F1FB6-225F-41D3-B254-6FA2CFCD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77428-5DD7-4221-99F3-59738535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9C818-41D8-4D94-85F6-11A01FC8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88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742889-75FB-4B9A-A3CF-B4DDC1B4BBBA}" type="datetimeFigureOut">
              <a:rPr lang="nl-NL" smtClean="0"/>
              <a:pPr/>
              <a:t>3-6-2019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D8087E-00A1-4228-AB65-5658A7B0253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3768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742889-75FB-4B9A-A3CF-B4DDC1B4BBBA}" type="datetimeFigureOut">
              <a:rPr lang="nl-NL" smtClean="0"/>
              <a:pPr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D8087E-00A1-4228-AB65-5658A7B0253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2723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742889-75FB-4B9A-A3CF-B4DDC1B4BBBA}" type="datetimeFigureOut">
              <a:rPr lang="nl-NL" smtClean="0"/>
              <a:pPr/>
              <a:t>3-6-2019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D8087E-00A1-4228-AB65-5658A7B0253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4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C0288-AF9B-4BA4-833A-5D26349D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5A9B6-D102-4F72-AE5D-DD4328F6B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2F641-780E-41E2-A019-E10F6A05A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03427-E4C0-4801-89B9-CB64F2CB5BB8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A544-E70F-4CA8-A76D-19671FC93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FDDE7-FC7E-49CA-A6AE-86C8A6F9D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F06D3-3C3E-465D-8C7D-80CD3E1E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1022" y="6341804"/>
            <a:ext cx="694445" cy="29311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933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Slide </a:t>
            </a:r>
            <a:fld id="{79F6C8BC-59BC-4FAB-A328-999966D408C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r>
              <a:rPr lang="en-GB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itlefooter"/>
          <p:cNvSpPr>
            <a:spLocks noGrp="1"/>
          </p:cNvSpPr>
          <p:nvPr>
            <p:ph type="ftr" sz="quarter" idx="3"/>
          </p:nvPr>
        </p:nvSpPr>
        <p:spPr>
          <a:xfrm>
            <a:off x="1295467" y="6405331"/>
            <a:ext cx="3860800" cy="2916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lang="en-GB" sz="933" kern="120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|  Outsourcing Performance 2016</a:t>
            </a:r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1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12297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424178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885D6-9904-4FAF-885E-8D7E90EA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E46F7-D9B2-49C5-8995-39C32CD38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42B6E-3AF0-410D-804B-EDE322EF2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5995-6E26-4DD7-A90E-A0B652604DF6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844CF-AE2C-4545-A5FA-0E526D0CA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BED0-F755-4D01-9172-33D372219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CD12-7F89-45F5-B3AE-07BC274E2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1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i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in-N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33F3-C8A9-48D5-8C45-7543FCDA6371}" type="datetimeFigureOut">
              <a:rPr lang="bin-NG" smtClean="0"/>
              <a:t>3/6/2019</a:t>
            </a:fld>
            <a:endParaRPr lang="bi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i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E0F8E-9A1D-41B4-A8FC-6DBC0781E516}" type="slidenum">
              <a:rPr lang="bin-NG" smtClean="0"/>
              <a:t>‹#›</a:t>
            </a:fld>
            <a:endParaRPr lang="bin-NG"/>
          </a:p>
        </p:txBody>
      </p:sp>
    </p:spTree>
    <p:extLst>
      <p:ext uri="{BB962C8B-B14F-4D97-AF65-F5344CB8AC3E}">
        <p14:creationId xmlns:p14="http://schemas.microsoft.com/office/powerpoint/2010/main" val="187429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1022" y="6341804"/>
            <a:ext cx="694445" cy="29311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933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GB"/>
              <a:t>Slide </a:t>
            </a:r>
            <a:fld id="{79F6C8BC-59BC-4FAB-A328-999966D408C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sp>
        <p:nvSpPr>
          <p:cNvPr id="4" name="titlefooter"/>
          <p:cNvSpPr>
            <a:spLocks noGrp="1"/>
          </p:cNvSpPr>
          <p:nvPr>
            <p:ph type="ftr" sz="quarter" idx="3"/>
          </p:nvPr>
        </p:nvSpPr>
        <p:spPr>
          <a:xfrm>
            <a:off x="1295467" y="6405331"/>
            <a:ext cx="3860800" cy="2916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lang="en-GB" sz="933" kern="120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|  PHILIPS Amaze  |  Eindhoven, 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31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2889-75FB-4B9A-A3CF-B4DDC1B4BBBA}" type="datetimeFigureOut">
              <a:rPr lang="nl-NL" smtClean="0"/>
              <a:t>3-6-2019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087E-00A1-4228-AB65-5658A7B025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67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5" r:id="rId3"/>
    <p:sldLayoutId id="2147483798" r:id="rId4"/>
    <p:sldLayoutId id="21474837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4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35389B-5066-4EEB-BDD5-2D8B6D45DF6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6858770" y="1122237"/>
              <a:ext cx="4127052" cy="452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H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OW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TO     WOW</a:t>
              </a:r>
            </a:p>
          </p:txBody>
        </p:sp>
        <p:sp>
          <p:nvSpPr>
            <p:cNvPr id="4" name="Rechthoek 23"/>
            <p:cNvSpPr/>
            <p:nvPr/>
          </p:nvSpPr>
          <p:spPr>
            <a:xfrm>
              <a:off x="2868302" y="5567591"/>
              <a:ext cx="32276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Marco Gianotten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59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t sitting on a chair&#10;&#10;Description generated with very high confidence">
            <a:extLst>
              <a:ext uri="{FF2B5EF4-FFF2-40B4-BE49-F238E27FC236}">
                <a16:creationId xmlns:a16="http://schemas.microsoft.com/office/drawing/2014/main" id="{7426AB68-E2E6-4311-9F0F-0C0759F21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3">
            <a:extLst>
              <a:ext uri="{FF2B5EF4-FFF2-40B4-BE49-F238E27FC236}">
                <a16:creationId xmlns:a16="http://schemas.microsoft.com/office/drawing/2014/main" id="{A34459E9-8798-4B07-B399-E8E003CA24E8}"/>
              </a:ext>
            </a:extLst>
          </p:cNvPr>
          <p:cNvSpPr txBox="1"/>
          <p:nvPr/>
        </p:nvSpPr>
        <p:spPr>
          <a:xfrm>
            <a:off x="5146861" y="3444240"/>
            <a:ext cx="310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PICNIC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56BA2-F887-413C-B365-F314BEBE0916}"/>
              </a:ext>
            </a:extLst>
          </p:cNvPr>
          <p:cNvSpPr txBox="1"/>
          <p:nvPr/>
        </p:nvSpPr>
        <p:spPr>
          <a:xfrm>
            <a:off x="293728" y="638819"/>
            <a:ext cx="22108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Computer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Afbeeldingsresultaat voor giarte logo">
            <a:extLst>
              <a:ext uri="{FF2B5EF4-FFF2-40B4-BE49-F238E27FC236}">
                <a16:creationId xmlns:a16="http://schemas.microsoft.com/office/drawing/2014/main" id="{EBA221F6-40D5-422B-AB8C-D1AA25B63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5710C-0197-4655-93DA-07D4EF102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DA054C-AA5B-402E-90EC-B7EAFAB06F9D}"/>
              </a:ext>
            </a:extLst>
          </p:cNvPr>
          <p:cNvSpPr txBox="1"/>
          <p:nvPr/>
        </p:nvSpPr>
        <p:spPr>
          <a:xfrm>
            <a:off x="620648" y="428867"/>
            <a:ext cx="770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Enterprise IT vs. Online </a:t>
            </a:r>
            <a:r>
              <a:rPr lang="en-U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hthoek 23">
            <a:extLst>
              <a:ext uri="{FF2B5EF4-FFF2-40B4-BE49-F238E27FC236}">
                <a16:creationId xmlns:a16="http://schemas.microsoft.com/office/drawing/2014/main" id="{E8FB6446-1428-413B-AB1C-3A2B73169E18}"/>
              </a:ext>
            </a:extLst>
          </p:cNvPr>
          <p:cNvSpPr/>
          <p:nvPr/>
        </p:nvSpPr>
        <p:spPr>
          <a:xfrm>
            <a:off x="620649" y="4828175"/>
            <a:ext cx="492263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Globally over $400 billion is annually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spent on Enterprise IT software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gaming, consumers already spend over $100 billion per year (mobile, console, PC)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hthoek 23">
            <a:extLst>
              <a:ext uri="{FF2B5EF4-FFF2-40B4-BE49-F238E27FC236}">
                <a16:creationId xmlns:a16="http://schemas.microsoft.com/office/drawing/2014/main" id="{683BFE9C-1C95-4101-9374-1D8611ACC03F}"/>
              </a:ext>
            </a:extLst>
          </p:cNvPr>
          <p:cNvSpPr/>
          <p:nvPr/>
        </p:nvSpPr>
        <p:spPr>
          <a:xfrm>
            <a:off x="6961517" y="4828175"/>
            <a:ext cx="3493614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which industry are users really taken seriously?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which industry is emotion design ‘business as usual’?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FF05A4CE-B43B-409C-95E1-798348D2F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935BA4-B2F3-485A-B6DC-2EEC48130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2C22682-C0B1-4CFB-B04D-D903AC857DB6}"/>
              </a:ext>
            </a:extLst>
          </p:cNvPr>
          <p:cNvSpPr/>
          <p:nvPr/>
        </p:nvSpPr>
        <p:spPr>
          <a:xfrm>
            <a:off x="5614125" y="993006"/>
            <a:ext cx="819510" cy="731520"/>
          </a:xfrm>
          <a:prstGeom prst="triangl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7B02B7-C4C3-47AD-AF55-B03006F86702}"/>
              </a:ext>
            </a:extLst>
          </p:cNvPr>
          <p:cNvSpPr/>
          <p:nvPr/>
        </p:nvSpPr>
        <p:spPr>
          <a:xfrm>
            <a:off x="9702412" y="2811885"/>
            <a:ext cx="822960" cy="82296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4A009-2CB0-4414-8B94-3E8B96A7B5EC}"/>
              </a:ext>
            </a:extLst>
          </p:cNvPr>
          <p:cNvSpPr/>
          <p:nvPr/>
        </p:nvSpPr>
        <p:spPr>
          <a:xfrm>
            <a:off x="1442567" y="2811885"/>
            <a:ext cx="822960" cy="822960"/>
          </a:xfrm>
          <a:prstGeom prst="rect">
            <a:avLst/>
          </a:prstGeom>
          <a:noFill/>
          <a:ln w="1016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B636AD-5515-401A-8281-0FE7267A15EB}"/>
              </a:ext>
            </a:extLst>
          </p:cNvPr>
          <p:cNvGrpSpPr/>
          <p:nvPr/>
        </p:nvGrpSpPr>
        <p:grpSpPr>
          <a:xfrm>
            <a:off x="5720167" y="4351215"/>
            <a:ext cx="823858" cy="830381"/>
            <a:chOff x="1042253" y="5385937"/>
            <a:chExt cx="823858" cy="8303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6E6510-4802-438B-9B5E-A38D27E55513}"/>
                </a:ext>
              </a:extLst>
            </p:cNvPr>
            <p:cNvCxnSpPr/>
            <p:nvPr/>
          </p:nvCxnSpPr>
          <p:spPr>
            <a:xfrm>
              <a:off x="1050771" y="5385937"/>
              <a:ext cx="815340" cy="8229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071C6D3-CBFC-4A46-B5BC-B737D318F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253" y="5385937"/>
              <a:ext cx="823858" cy="830381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C77ACF4-EA48-4C03-BC83-827BA48D0E6C}"/>
              </a:ext>
            </a:extLst>
          </p:cNvPr>
          <p:cNvSpPr txBox="1"/>
          <p:nvPr/>
        </p:nvSpPr>
        <p:spPr>
          <a:xfrm>
            <a:off x="5025259" y="383409"/>
            <a:ext cx="199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Viewpoint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58E09-EA82-438D-808B-295A75AC8557}"/>
              </a:ext>
            </a:extLst>
          </p:cNvPr>
          <p:cNvSpPr txBox="1"/>
          <p:nvPr/>
        </p:nvSpPr>
        <p:spPr>
          <a:xfrm>
            <a:off x="5133475" y="5353592"/>
            <a:ext cx="199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AC19F8-0577-43D2-A888-8FEEAD41DC64}"/>
              </a:ext>
            </a:extLst>
          </p:cNvPr>
          <p:cNvSpPr txBox="1"/>
          <p:nvPr/>
        </p:nvSpPr>
        <p:spPr>
          <a:xfrm>
            <a:off x="9115271" y="3773447"/>
            <a:ext cx="199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4B334B-D41A-458A-AAE0-F72169E4629D}"/>
              </a:ext>
            </a:extLst>
          </p:cNvPr>
          <p:cNvSpPr txBox="1"/>
          <p:nvPr/>
        </p:nvSpPr>
        <p:spPr>
          <a:xfrm>
            <a:off x="855426" y="3773447"/>
            <a:ext cx="199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7F17E5EB-7694-4EB6-8D15-84717B104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4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935BA4-B2F3-485A-B6DC-2EEC48130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2C22682-C0B1-4CFB-B04D-D903AC857DB6}"/>
              </a:ext>
            </a:extLst>
          </p:cNvPr>
          <p:cNvSpPr/>
          <p:nvPr/>
        </p:nvSpPr>
        <p:spPr>
          <a:xfrm>
            <a:off x="5614125" y="993006"/>
            <a:ext cx="819510" cy="731520"/>
          </a:xfrm>
          <a:prstGeom prst="triangl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7B02B7-C4C3-47AD-AF55-B03006F86702}"/>
              </a:ext>
            </a:extLst>
          </p:cNvPr>
          <p:cNvSpPr/>
          <p:nvPr/>
        </p:nvSpPr>
        <p:spPr>
          <a:xfrm>
            <a:off x="9702412" y="2811885"/>
            <a:ext cx="822960" cy="82296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4A009-2CB0-4414-8B94-3E8B96A7B5EC}"/>
              </a:ext>
            </a:extLst>
          </p:cNvPr>
          <p:cNvSpPr/>
          <p:nvPr/>
        </p:nvSpPr>
        <p:spPr>
          <a:xfrm>
            <a:off x="1442567" y="2811885"/>
            <a:ext cx="822960" cy="822960"/>
          </a:xfrm>
          <a:prstGeom prst="rect">
            <a:avLst/>
          </a:prstGeom>
          <a:noFill/>
          <a:ln w="1016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B636AD-5515-401A-8281-0FE7267A15EB}"/>
              </a:ext>
            </a:extLst>
          </p:cNvPr>
          <p:cNvGrpSpPr/>
          <p:nvPr/>
        </p:nvGrpSpPr>
        <p:grpSpPr>
          <a:xfrm>
            <a:off x="5720167" y="4351215"/>
            <a:ext cx="823858" cy="830381"/>
            <a:chOff x="1042253" y="5385937"/>
            <a:chExt cx="823858" cy="8303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6E6510-4802-438B-9B5E-A38D27E55513}"/>
                </a:ext>
              </a:extLst>
            </p:cNvPr>
            <p:cNvCxnSpPr/>
            <p:nvPr/>
          </p:nvCxnSpPr>
          <p:spPr>
            <a:xfrm>
              <a:off x="1050771" y="5385937"/>
              <a:ext cx="815340" cy="82296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071C6D3-CBFC-4A46-B5BC-B737D318F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253" y="5385937"/>
              <a:ext cx="823858" cy="830381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C77ACF4-EA48-4C03-BC83-827BA48D0E6C}"/>
              </a:ext>
            </a:extLst>
          </p:cNvPr>
          <p:cNvSpPr txBox="1"/>
          <p:nvPr/>
        </p:nvSpPr>
        <p:spPr>
          <a:xfrm>
            <a:off x="5025259" y="383409"/>
            <a:ext cx="199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58E09-EA82-438D-808B-295A75AC8557}"/>
              </a:ext>
            </a:extLst>
          </p:cNvPr>
          <p:cNvSpPr txBox="1"/>
          <p:nvPr/>
        </p:nvSpPr>
        <p:spPr>
          <a:xfrm>
            <a:off x="5133475" y="5353592"/>
            <a:ext cx="199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Satisfaction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AC19F8-0577-43D2-A888-8FEEAD41DC64}"/>
              </a:ext>
            </a:extLst>
          </p:cNvPr>
          <p:cNvSpPr txBox="1"/>
          <p:nvPr/>
        </p:nvSpPr>
        <p:spPr>
          <a:xfrm>
            <a:off x="9115271" y="3773447"/>
            <a:ext cx="199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Appealing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4B334B-D41A-458A-AAE0-F72169E4629D}"/>
              </a:ext>
            </a:extLst>
          </p:cNvPr>
          <p:cNvSpPr txBox="1"/>
          <p:nvPr/>
        </p:nvSpPr>
        <p:spPr>
          <a:xfrm>
            <a:off x="855426" y="3773447"/>
            <a:ext cx="199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hoek 23">
            <a:extLst>
              <a:ext uri="{FF2B5EF4-FFF2-40B4-BE49-F238E27FC236}">
                <a16:creationId xmlns:a16="http://schemas.microsoft.com/office/drawing/2014/main" id="{F837E4B4-EBEF-4430-A740-F5A9827CC50E}"/>
              </a:ext>
            </a:extLst>
          </p:cNvPr>
          <p:cNvSpPr/>
          <p:nvPr/>
        </p:nvSpPr>
        <p:spPr>
          <a:xfrm>
            <a:off x="426149" y="4235112"/>
            <a:ext cx="28557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the user reach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level of mastery?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hthoek 23">
            <a:extLst>
              <a:ext uri="{FF2B5EF4-FFF2-40B4-BE49-F238E27FC236}">
                <a16:creationId xmlns:a16="http://schemas.microsoft.com/office/drawing/2014/main" id="{902CD400-FB42-4DF9-AEC4-92BBCE3040EC}"/>
              </a:ext>
            </a:extLst>
          </p:cNvPr>
          <p:cNvSpPr/>
          <p:nvPr/>
        </p:nvSpPr>
        <p:spPr>
          <a:xfrm>
            <a:off x="4873925" y="5875500"/>
            <a:ext cx="253616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 user happy with the application?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hthoek 23">
            <a:extLst>
              <a:ext uri="{FF2B5EF4-FFF2-40B4-BE49-F238E27FC236}">
                <a16:creationId xmlns:a16="http://schemas.microsoft.com/office/drawing/2014/main" id="{3C9D38FF-63F6-47C1-8DF9-80964D73129F}"/>
              </a:ext>
            </a:extLst>
          </p:cNvPr>
          <p:cNvSpPr/>
          <p:nvPr/>
        </p:nvSpPr>
        <p:spPr>
          <a:xfrm>
            <a:off x="8685994" y="4235112"/>
            <a:ext cx="28557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 application attractive to the user?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hthoek 23">
            <a:extLst>
              <a:ext uri="{FF2B5EF4-FFF2-40B4-BE49-F238E27FC236}">
                <a16:creationId xmlns:a16="http://schemas.microsoft.com/office/drawing/2014/main" id="{AF026700-FFFB-4227-9A31-79EB449B735C}"/>
              </a:ext>
            </a:extLst>
          </p:cNvPr>
          <p:cNvSpPr/>
          <p:nvPr/>
        </p:nvSpPr>
        <p:spPr>
          <a:xfrm>
            <a:off x="4408098" y="1951813"/>
            <a:ext cx="325216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 application effective in supporting the user’s job?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D5702472-1A18-40DF-BE8E-17707033B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8485" y="1688248"/>
            <a:ext cx="108265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ow to prevent being cool…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A219A368-2D7A-4D0C-B941-FCF8B65FE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8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19748" y="713850"/>
            <a:ext cx="2323047" cy="393954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5414" y="730335"/>
            <a:ext cx="2467342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</a:p>
        </p:txBody>
      </p:sp>
      <p:sp>
        <p:nvSpPr>
          <p:cNvPr id="8" name="Freeform 7"/>
          <p:cNvSpPr/>
          <p:nvPr/>
        </p:nvSpPr>
        <p:spPr>
          <a:xfrm>
            <a:off x="6125902" y="1564413"/>
            <a:ext cx="1218237" cy="2281723"/>
          </a:xfrm>
          <a:custGeom>
            <a:avLst/>
            <a:gdLst>
              <a:gd name="connsiteX0" fmla="*/ 370624 w 1172729"/>
              <a:gd name="connsiteY0" fmla="*/ 0 h 2438400"/>
              <a:gd name="connsiteX1" fmla="*/ 338540 w 1172729"/>
              <a:gd name="connsiteY1" fmla="*/ 80211 h 2438400"/>
              <a:gd name="connsiteX2" fmla="*/ 322498 w 1172729"/>
              <a:gd name="connsiteY2" fmla="*/ 192506 h 2438400"/>
              <a:gd name="connsiteX3" fmla="*/ 290414 w 1172729"/>
              <a:gd name="connsiteY3" fmla="*/ 288758 h 2438400"/>
              <a:gd name="connsiteX4" fmla="*/ 274372 w 1172729"/>
              <a:gd name="connsiteY4" fmla="*/ 336885 h 2438400"/>
              <a:gd name="connsiteX5" fmla="*/ 242287 w 1172729"/>
              <a:gd name="connsiteY5" fmla="*/ 385011 h 2438400"/>
              <a:gd name="connsiteX6" fmla="*/ 226245 w 1172729"/>
              <a:gd name="connsiteY6" fmla="*/ 497306 h 2438400"/>
              <a:gd name="connsiteX7" fmla="*/ 210203 w 1172729"/>
              <a:gd name="connsiteY7" fmla="*/ 545432 h 2438400"/>
              <a:gd name="connsiteX8" fmla="*/ 178119 w 1172729"/>
              <a:gd name="connsiteY8" fmla="*/ 978569 h 2438400"/>
              <a:gd name="connsiteX9" fmla="*/ 162077 w 1172729"/>
              <a:gd name="connsiteY9" fmla="*/ 1058779 h 2438400"/>
              <a:gd name="connsiteX10" fmla="*/ 146035 w 1172729"/>
              <a:gd name="connsiteY10" fmla="*/ 1315453 h 2438400"/>
              <a:gd name="connsiteX11" fmla="*/ 129993 w 1172729"/>
              <a:gd name="connsiteY11" fmla="*/ 1395664 h 2438400"/>
              <a:gd name="connsiteX12" fmla="*/ 113951 w 1172729"/>
              <a:gd name="connsiteY12" fmla="*/ 1556085 h 2438400"/>
              <a:gd name="connsiteX13" fmla="*/ 97908 w 1172729"/>
              <a:gd name="connsiteY13" fmla="*/ 1668379 h 2438400"/>
              <a:gd name="connsiteX14" fmla="*/ 65824 w 1172729"/>
              <a:gd name="connsiteY14" fmla="*/ 2021306 h 2438400"/>
              <a:gd name="connsiteX15" fmla="*/ 49782 w 1172729"/>
              <a:gd name="connsiteY15" fmla="*/ 2069432 h 2438400"/>
              <a:gd name="connsiteX16" fmla="*/ 33740 w 1172729"/>
              <a:gd name="connsiteY16" fmla="*/ 2149642 h 2438400"/>
              <a:gd name="connsiteX17" fmla="*/ 17698 w 1172729"/>
              <a:gd name="connsiteY17" fmla="*/ 2326106 h 2438400"/>
              <a:gd name="connsiteX18" fmla="*/ 1656 w 1172729"/>
              <a:gd name="connsiteY18" fmla="*/ 2406316 h 2438400"/>
              <a:gd name="connsiteX19" fmla="*/ 49782 w 1172729"/>
              <a:gd name="connsiteY19" fmla="*/ 2438400 h 2438400"/>
              <a:gd name="connsiteX20" fmla="*/ 146035 w 1172729"/>
              <a:gd name="connsiteY20" fmla="*/ 2406316 h 2438400"/>
              <a:gd name="connsiteX21" fmla="*/ 194161 w 1172729"/>
              <a:gd name="connsiteY21" fmla="*/ 2390274 h 2438400"/>
              <a:gd name="connsiteX22" fmla="*/ 242287 w 1172729"/>
              <a:gd name="connsiteY22" fmla="*/ 2358190 h 2438400"/>
              <a:gd name="connsiteX23" fmla="*/ 1172729 w 1172729"/>
              <a:gd name="connsiteY23" fmla="*/ 234214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72729" h="2438400">
                <a:moveTo>
                  <a:pt x="370624" y="0"/>
                </a:moveTo>
                <a:cubicBezTo>
                  <a:pt x="359929" y="26737"/>
                  <a:pt x="345524" y="52274"/>
                  <a:pt x="338540" y="80211"/>
                </a:cubicBezTo>
                <a:cubicBezTo>
                  <a:pt x="329369" y="116894"/>
                  <a:pt x="331000" y="155663"/>
                  <a:pt x="322498" y="192506"/>
                </a:cubicBezTo>
                <a:cubicBezTo>
                  <a:pt x="314893" y="225459"/>
                  <a:pt x="301109" y="256674"/>
                  <a:pt x="290414" y="288758"/>
                </a:cubicBezTo>
                <a:cubicBezTo>
                  <a:pt x="285067" y="304800"/>
                  <a:pt x="283752" y="322815"/>
                  <a:pt x="274372" y="336885"/>
                </a:cubicBezTo>
                <a:lnTo>
                  <a:pt x="242287" y="385011"/>
                </a:lnTo>
                <a:cubicBezTo>
                  <a:pt x="236940" y="422443"/>
                  <a:pt x="233660" y="460229"/>
                  <a:pt x="226245" y="497306"/>
                </a:cubicBezTo>
                <a:cubicBezTo>
                  <a:pt x="222929" y="513887"/>
                  <a:pt x="212594" y="528692"/>
                  <a:pt x="210203" y="545432"/>
                </a:cubicBezTo>
                <a:cubicBezTo>
                  <a:pt x="192246" y="671133"/>
                  <a:pt x="189360" y="860533"/>
                  <a:pt x="178119" y="978569"/>
                </a:cubicBezTo>
                <a:cubicBezTo>
                  <a:pt x="175534" y="1005712"/>
                  <a:pt x="167424" y="1032042"/>
                  <a:pt x="162077" y="1058779"/>
                </a:cubicBezTo>
                <a:cubicBezTo>
                  <a:pt x="156730" y="1144337"/>
                  <a:pt x="154162" y="1230114"/>
                  <a:pt x="146035" y="1315453"/>
                </a:cubicBezTo>
                <a:cubicBezTo>
                  <a:pt x="143450" y="1342597"/>
                  <a:pt x="133597" y="1368637"/>
                  <a:pt x="129993" y="1395664"/>
                </a:cubicBezTo>
                <a:cubicBezTo>
                  <a:pt x="122891" y="1448933"/>
                  <a:pt x="120230" y="1502713"/>
                  <a:pt x="113951" y="1556085"/>
                </a:cubicBezTo>
                <a:cubicBezTo>
                  <a:pt x="109533" y="1593637"/>
                  <a:pt x="101670" y="1630755"/>
                  <a:pt x="97908" y="1668379"/>
                </a:cubicBezTo>
                <a:cubicBezTo>
                  <a:pt x="88973" y="1757730"/>
                  <a:pt x="82050" y="1923947"/>
                  <a:pt x="65824" y="2021306"/>
                </a:cubicBezTo>
                <a:cubicBezTo>
                  <a:pt x="63044" y="2037986"/>
                  <a:pt x="53883" y="2053027"/>
                  <a:pt x="49782" y="2069432"/>
                </a:cubicBezTo>
                <a:cubicBezTo>
                  <a:pt x="43169" y="2095884"/>
                  <a:pt x="39087" y="2122905"/>
                  <a:pt x="33740" y="2149642"/>
                </a:cubicBezTo>
                <a:cubicBezTo>
                  <a:pt x="28393" y="2208463"/>
                  <a:pt x="25024" y="2267498"/>
                  <a:pt x="17698" y="2326106"/>
                </a:cubicBezTo>
                <a:cubicBezTo>
                  <a:pt x="14316" y="2353162"/>
                  <a:pt x="-5835" y="2380099"/>
                  <a:pt x="1656" y="2406316"/>
                </a:cubicBezTo>
                <a:cubicBezTo>
                  <a:pt x="6953" y="2424854"/>
                  <a:pt x="33740" y="2427705"/>
                  <a:pt x="49782" y="2438400"/>
                </a:cubicBezTo>
                <a:lnTo>
                  <a:pt x="146035" y="2406316"/>
                </a:lnTo>
                <a:cubicBezTo>
                  <a:pt x="162077" y="2400969"/>
                  <a:pt x="180091" y="2399654"/>
                  <a:pt x="194161" y="2390274"/>
                </a:cubicBezTo>
                <a:cubicBezTo>
                  <a:pt x="210203" y="2379579"/>
                  <a:pt x="223039" y="2359300"/>
                  <a:pt x="242287" y="2358190"/>
                </a:cubicBezTo>
                <a:cubicBezTo>
                  <a:pt x="537371" y="2341166"/>
                  <a:pt x="865271" y="2342148"/>
                  <a:pt x="1172729" y="2342148"/>
                </a:cubicBezTo>
              </a:path>
            </a:pathLst>
          </a:custGeom>
          <a:noFill/>
          <a:ln w="2698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6069" y="5230998"/>
            <a:ext cx="12192000" cy="1627995"/>
            <a:chOff x="-26069" y="5230998"/>
            <a:chExt cx="12192000" cy="1627995"/>
          </a:xfrm>
        </p:grpSpPr>
        <p:sp>
          <p:nvSpPr>
            <p:cNvPr id="7" name="Rechthoek 4"/>
            <p:cNvSpPr/>
            <p:nvPr/>
          </p:nvSpPr>
          <p:spPr>
            <a:xfrm>
              <a:off x="-26069" y="5230998"/>
              <a:ext cx="12192000" cy="1627995"/>
            </a:xfrm>
            <a:prstGeom prst="rect">
              <a:avLst/>
            </a:prstGeom>
            <a:solidFill>
              <a:srgbClr val="ED7D31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2662" y="5538350"/>
              <a:ext cx="1163453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To the business the acronym SLA often stands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Secrets, Lies and Assumptions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0ECE734-3E3A-47EA-AD6D-66AF796D3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Afbeelding 1" descr="Dia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5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hoek 4"/>
          <p:cNvSpPr/>
          <p:nvPr/>
        </p:nvSpPr>
        <p:spPr>
          <a:xfrm>
            <a:off x="0" y="12031"/>
            <a:ext cx="12192000" cy="1600201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SLAs have nothing to do with the quality experienced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by the user or performance in real business-life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E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5823284" y="4512411"/>
            <a:ext cx="5176971" cy="1874006"/>
            <a:chOff x="6204284" y="4512411"/>
            <a:chExt cx="5176971" cy="1874006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6204284" y="4512411"/>
              <a:ext cx="5176971" cy="1874006"/>
            </a:xfrm>
            <a:prstGeom prst="wedgeRoundRectCallout">
              <a:avLst>
                <a:gd name="adj1" fmla="val -63466"/>
                <a:gd name="adj2" fmla="val 25570"/>
                <a:gd name="adj3" fmla="val 16667"/>
              </a:avLst>
            </a:prstGeom>
            <a:solidFill>
              <a:srgbClr val="000000">
                <a:alpha val="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" name="Tekstvak 2"/>
            <p:cNvSpPr txBox="1"/>
            <p:nvPr/>
          </p:nvSpPr>
          <p:spPr>
            <a:xfrm>
              <a:off x="6535280" y="4549397"/>
              <a:ext cx="4617821" cy="173124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Up to 100Mbps?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Latency smaller than 150ms?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95% Major Incidents resolved in &lt; 4 hours?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90% Minor Changes &lt; 5 workdays?</a:t>
              </a: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86DDDAC-5A0E-43E0-8D45-BE0C6B84D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8B3224-FCC5-46EA-A7A5-92E1E3753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A0091D84-0127-438A-83AB-90AED8B26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43" y="4425986"/>
            <a:ext cx="7233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/>
              </a:rPr>
              <a:t>Less than 2% of the 1,958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/>
              </a:rPr>
              <a:t>quality indicators in Healthcare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/>
              </a:rPr>
              <a:t>are patient-reported outcomes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4ED0B2E3-7A30-4678-BF82-9C96B7F99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32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E9F75A-BBC8-4CAB-9DD7-2E9818498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4742A0F7-CA56-4C4F-9420-35DA0EDA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52" y="2986007"/>
            <a:ext cx="118677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Weapons of Mass Distraction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9DF59-418D-4052-92B6-F5C2E5ACE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4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C39AF-8A18-4254-85E4-CCD37CAE3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8"/>
            <a:ext cx="12192000" cy="68612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C54B70-17D4-44DA-A3DD-270383AEEE72}"/>
              </a:ext>
            </a:extLst>
          </p:cNvPr>
          <p:cNvSpPr txBox="1"/>
          <p:nvPr/>
        </p:nvSpPr>
        <p:spPr>
          <a:xfrm flipH="1">
            <a:off x="4475748" y="1495384"/>
            <a:ext cx="4114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believe tech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touch 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yin and yang: complementary forces, not opposing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BF67B6E5-B51F-4664-8B5E-3E9F2F54F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  <p:sp>
        <p:nvSpPr>
          <p:cNvPr id="9" name="Tekstvak 3">
            <a:extLst>
              <a:ext uri="{FF2B5EF4-FFF2-40B4-BE49-F238E27FC236}">
                <a16:creationId xmlns:a16="http://schemas.microsoft.com/office/drawing/2014/main" id="{AEFE04EC-6CA6-4D4C-8244-B171817176B7}"/>
              </a:ext>
            </a:extLst>
          </p:cNvPr>
          <p:cNvSpPr txBox="1"/>
          <p:nvPr/>
        </p:nvSpPr>
        <p:spPr>
          <a:xfrm>
            <a:off x="0" y="47281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Xperience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Level Agreements</a:t>
            </a:r>
          </a:p>
        </p:txBody>
      </p:sp>
    </p:spTree>
    <p:extLst>
      <p:ext uri="{BB962C8B-B14F-4D97-AF65-F5344CB8AC3E}">
        <p14:creationId xmlns:p14="http://schemas.microsoft.com/office/powerpoint/2010/main" val="41386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sky&#10;&#10;Description automatically generated">
            <a:extLst>
              <a:ext uri="{FF2B5EF4-FFF2-40B4-BE49-F238E27FC236}">
                <a16:creationId xmlns:a16="http://schemas.microsoft.com/office/drawing/2014/main" id="{9A726526-B405-471C-B01B-C8FCE881A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8E4EAA-272A-435D-A08B-3C3D2DEFF698}"/>
              </a:ext>
            </a:extLst>
          </p:cNvPr>
          <p:cNvSpPr/>
          <p:nvPr/>
        </p:nvSpPr>
        <p:spPr>
          <a:xfrm>
            <a:off x="6322423" y="1051650"/>
            <a:ext cx="4005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It’s all about experience, </a:t>
            </a:r>
          </a:p>
          <a:p>
            <a:pPr lvl="0">
              <a:defRPr/>
            </a:pPr>
            <a:r>
              <a:rPr lang="en-GB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stupid!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around each other&#10;&#10;Description generated with very high confidence">
            <a:extLst>
              <a:ext uri="{FF2B5EF4-FFF2-40B4-BE49-F238E27FC236}">
                <a16:creationId xmlns:a16="http://schemas.microsoft.com/office/drawing/2014/main" id="{C361E997-C87B-43B4-AB02-0447D737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2594DDDD-E7C1-4A13-8374-54769BC21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02" y="5666161"/>
            <a:ext cx="112660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What’s reality?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2D08163A-D7EC-4B9D-BE61-B9573E694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9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4A8CD-B72C-4646-9023-E1CB27248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015812-E8C1-4915-9229-4B0C1C8C1399}"/>
              </a:ext>
            </a:extLst>
          </p:cNvPr>
          <p:cNvSpPr txBox="1"/>
          <p:nvPr/>
        </p:nvSpPr>
        <p:spPr>
          <a:xfrm flipH="1">
            <a:off x="852653" y="4376607"/>
            <a:ext cx="4780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First,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Second</a:t>
            </a:r>
          </a:p>
        </p:txBody>
      </p:sp>
      <p:pic>
        <p:nvPicPr>
          <p:cNvPr id="6" name="Picture 2" descr="Afbeeldingsresultaat voor giarte logo">
            <a:extLst>
              <a:ext uri="{FF2B5EF4-FFF2-40B4-BE49-F238E27FC236}">
                <a16:creationId xmlns:a16="http://schemas.microsoft.com/office/drawing/2014/main" id="{29A22AEB-937B-44B0-815B-83E567CDB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16">
            <a:extLst>
              <a:ext uri="{FF2B5EF4-FFF2-40B4-BE49-F238E27FC236}">
                <a16:creationId xmlns:a16="http://schemas.microsoft.com/office/drawing/2014/main" id="{5C24D16D-F752-4A4B-8658-D84276C01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803" y="352430"/>
            <a:ext cx="1790161" cy="4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561347" y="1887622"/>
            <a:ext cx="4487779" cy="1541378"/>
          </a:xfrm>
          <a:prstGeom prst="wedgeEllipseCallout">
            <a:avLst>
              <a:gd name="adj1" fmla="val -55808"/>
              <a:gd name="adj2" fmla="val -4512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…I want an output-based ecosystem, managing performance end-to-end…</a:t>
            </a:r>
            <a:endParaRPr kumimoji="0" lang="bin-N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173579" y="245533"/>
            <a:ext cx="3386221" cy="1083734"/>
          </a:xfrm>
          <a:prstGeom prst="wedgeEllipseCallout">
            <a:avLst>
              <a:gd name="adj1" fmla="val 45490"/>
              <a:gd name="adj2" fmla="val 63281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you be more specific?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endParaRPr kumimoji="0" lang="bin-NG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0311062" y="245533"/>
            <a:ext cx="1540042" cy="908162"/>
          </a:xfrm>
          <a:prstGeom prst="cloudCallout">
            <a:avLst>
              <a:gd name="adj1" fmla="val -55989"/>
              <a:gd name="adj2" fmla="val 82372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in-N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Huh?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4179E335-854F-4020-B85F-23CC013E7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2681823"/>
            <a:ext cx="12385040" cy="1009551"/>
            <a:chOff x="0" y="2681823"/>
            <a:chExt cx="12385040" cy="100955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3144520"/>
              <a:ext cx="12385040" cy="15240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971040" y="2681823"/>
              <a:ext cx="177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Above the wing</a:t>
              </a:r>
              <a:endParaRPr kumimoji="0" lang="bin-N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9558" y="3322042"/>
              <a:ext cx="1737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Below the wing</a:t>
              </a:r>
              <a:endParaRPr kumimoji="0" lang="bin-N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474720" y="155416"/>
            <a:ext cx="81041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Flight delays due to IT</a:t>
            </a:r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1396E303-A55C-487E-8978-D29B44FB1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6FEDC3-4DB2-40A5-A1F0-72B73EC8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22F0D9-7536-4CAD-833D-34D22A9BD3D7}"/>
              </a:ext>
            </a:extLst>
          </p:cNvPr>
          <p:cNvSpPr txBox="1"/>
          <p:nvPr/>
        </p:nvSpPr>
        <p:spPr>
          <a:xfrm>
            <a:off x="659331" y="3730752"/>
            <a:ext cx="102629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Rail should touch people’s hearts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Roger van Boxtel, CEO 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DDD255-CFC0-410E-AE4D-559E8C2D5497}"/>
              </a:ext>
            </a:extLst>
          </p:cNvPr>
          <p:cNvGrpSpPr/>
          <p:nvPr/>
        </p:nvGrpSpPr>
        <p:grpSpPr>
          <a:xfrm>
            <a:off x="856180" y="5898512"/>
            <a:ext cx="9770656" cy="523220"/>
            <a:chOff x="856180" y="5898512"/>
            <a:chExt cx="9770656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DE0373-57E6-45A6-A9D3-52A3B792495B}"/>
                </a:ext>
              </a:extLst>
            </p:cNvPr>
            <p:cNvSpPr txBox="1"/>
            <p:nvPr/>
          </p:nvSpPr>
          <p:spPr>
            <a:xfrm>
              <a:off x="856180" y="5898512"/>
              <a:ext cx="3361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 Time On Budget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A0CE13-29D1-4985-B752-3A517886F5F4}"/>
                </a:ext>
              </a:extLst>
            </p:cNvPr>
            <p:cNvSpPr txBox="1"/>
            <p:nvPr/>
          </p:nvSpPr>
          <p:spPr>
            <a:xfrm>
              <a:off x="8242850" y="5898512"/>
              <a:ext cx="2383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 X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perience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9A8C23-9F38-438F-90AE-71975AFBC2F6}"/>
                </a:ext>
              </a:extLst>
            </p:cNvPr>
            <p:cNvGrpSpPr/>
            <p:nvPr/>
          </p:nvGrpSpPr>
          <p:grpSpPr>
            <a:xfrm>
              <a:off x="4604087" y="6018586"/>
              <a:ext cx="3232159" cy="295272"/>
              <a:chOff x="3193382" y="5986649"/>
              <a:chExt cx="3232159" cy="29527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6C7AA03-2C5D-4015-8A1D-3A846AF0E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1673" y="6128185"/>
                <a:ext cx="2955577" cy="4761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8E30E33-718B-4899-A083-1CACA7130C19}"/>
                  </a:ext>
                </a:extLst>
              </p:cNvPr>
              <p:cNvSpPr/>
              <p:nvPr/>
            </p:nvSpPr>
            <p:spPr>
              <a:xfrm>
                <a:off x="3193382" y="5986649"/>
                <a:ext cx="314325" cy="295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FD553DA-B984-4B03-B9C3-7F331588716A}"/>
                  </a:ext>
                </a:extLst>
              </p:cNvPr>
              <p:cNvSpPr/>
              <p:nvPr/>
            </p:nvSpPr>
            <p:spPr>
              <a:xfrm>
                <a:off x="6111216" y="5986649"/>
                <a:ext cx="314325" cy="295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" name="Picture 16">
            <a:extLst>
              <a:ext uri="{FF2B5EF4-FFF2-40B4-BE49-F238E27FC236}">
                <a16:creationId xmlns:a16="http://schemas.microsoft.com/office/drawing/2014/main" id="{0996A97A-12EE-4980-A328-D6C8A8284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E59D8355-0C48-4E6B-84F0-32076DA4A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421" y="-994824"/>
            <a:ext cx="38357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OTOBOX</a:t>
            </a:r>
          </a:p>
        </p:txBody>
      </p:sp>
    </p:spTree>
    <p:extLst>
      <p:ext uri="{BB962C8B-B14F-4D97-AF65-F5344CB8AC3E}">
        <p14:creationId xmlns:p14="http://schemas.microsoft.com/office/powerpoint/2010/main" val="20309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7153 L 0.00625 0.86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8371" y="4334183"/>
            <a:ext cx="11452677" cy="1215962"/>
            <a:chOff x="324086" y="4744277"/>
            <a:chExt cx="11452677" cy="1215962"/>
          </a:xfrm>
        </p:grpSpPr>
        <p:sp>
          <p:nvSpPr>
            <p:cNvPr id="6" name="Oval 5"/>
            <p:cNvSpPr/>
            <p:nvPr/>
          </p:nvSpPr>
          <p:spPr>
            <a:xfrm>
              <a:off x="324086" y="4744282"/>
              <a:ext cx="2166021" cy="1215957"/>
            </a:xfrm>
            <a:prstGeom prst="ellipse">
              <a:avLst/>
            </a:prstGeom>
            <a:solidFill>
              <a:srgbClr val="E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Zero Repeat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645750" y="4744277"/>
              <a:ext cx="2166021" cy="1215957"/>
            </a:xfrm>
            <a:prstGeom prst="ellipse">
              <a:avLst/>
            </a:prstGeom>
            <a:solidFill>
              <a:srgbClr val="E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Amsterdam Open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967414" y="4744277"/>
              <a:ext cx="2166021" cy="1215957"/>
            </a:xfrm>
            <a:prstGeom prst="ellipse">
              <a:avLst/>
            </a:prstGeom>
            <a:solidFill>
              <a:srgbClr val="E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Successful in Production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289078" y="4744277"/>
              <a:ext cx="2166021" cy="1215957"/>
            </a:xfrm>
            <a:prstGeom prst="ellipse">
              <a:avLst/>
            </a:prstGeom>
            <a:solidFill>
              <a:srgbClr val="E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Always Compliant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9610742" y="4744277"/>
              <a:ext cx="2166021" cy="1215957"/>
            </a:xfrm>
            <a:prstGeom prst="ellipse">
              <a:avLst/>
            </a:prstGeom>
            <a:solidFill>
              <a:srgbClr val="E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Hassle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310666" y="3018911"/>
            <a:ext cx="2321664" cy="78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Problems</a:t>
            </a:r>
          </a:p>
        </p:txBody>
      </p:sp>
      <p:sp>
        <p:nvSpPr>
          <p:cNvPr id="14" name="Oval 13"/>
          <p:cNvSpPr/>
          <p:nvPr/>
        </p:nvSpPr>
        <p:spPr>
          <a:xfrm>
            <a:off x="2623621" y="3018906"/>
            <a:ext cx="2321664" cy="78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Availability</a:t>
            </a:r>
          </a:p>
        </p:txBody>
      </p:sp>
      <p:sp>
        <p:nvSpPr>
          <p:cNvPr id="15" name="Oval 14"/>
          <p:cNvSpPr/>
          <p:nvPr/>
        </p:nvSpPr>
        <p:spPr>
          <a:xfrm>
            <a:off x="4858195" y="3018906"/>
            <a:ext cx="2321664" cy="78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DevOps</a:t>
            </a:r>
          </a:p>
        </p:txBody>
      </p:sp>
      <p:sp>
        <p:nvSpPr>
          <p:cNvPr id="16" name="Oval 15"/>
          <p:cNvSpPr/>
          <p:nvPr/>
        </p:nvSpPr>
        <p:spPr>
          <a:xfrm>
            <a:off x="7179859" y="3018906"/>
            <a:ext cx="2321664" cy="78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Compliance</a:t>
            </a:r>
          </a:p>
        </p:txBody>
      </p:sp>
      <p:sp>
        <p:nvSpPr>
          <p:cNvPr id="17" name="Oval 16"/>
          <p:cNvSpPr/>
          <p:nvPr/>
        </p:nvSpPr>
        <p:spPr>
          <a:xfrm>
            <a:off x="9466686" y="3018906"/>
            <a:ext cx="2493028" cy="78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Satisfaction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71498" y="3692674"/>
            <a:ext cx="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83045" y="3692674"/>
            <a:ext cx="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04709" y="3692674"/>
            <a:ext cx="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426373" y="3712726"/>
            <a:ext cx="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713200" y="3716735"/>
            <a:ext cx="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69662" y="2009803"/>
            <a:ext cx="114526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XLA City of Amsterdam</a:t>
            </a:r>
          </a:p>
        </p:txBody>
      </p:sp>
      <p:sp>
        <p:nvSpPr>
          <p:cNvPr id="2" name="AutoShape 2" descr="Afbeeldingsresultaat voor logo amsterdam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0" y="6190271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Hosting business and web applications</a:t>
            </a:r>
          </a:p>
        </p:txBody>
      </p:sp>
    </p:spTree>
    <p:extLst>
      <p:ext uri="{BB962C8B-B14F-4D97-AF65-F5344CB8AC3E}">
        <p14:creationId xmlns:p14="http://schemas.microsoft.com/office/powerpoint/2010/main" val="613869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339F50A2-7329-4F50-864C-52DE46DAB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3C8D06-9F27-4266-8838-4370760EF4B6}"/>
              </a:ext>
            </a:extLst>
          </p:cNvPr>
          <p:cNvSpPr/>
          <p:nvPr/>
        </p:nvSpPr>
        <p:spPr>
          <a:xfrm>
            <a:off x="3005785" y="5707029"/>
            <a:ext cx="2556815" cy="639710"/>
          </a:xfrm>
          <a:prstGeom prst="rect">
            <a:avLst/>
          </a:prstGeom>
          <a:solidFill>
            <a:srgbClr val="000000">
              <a:alpha val="30196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Reward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9A25FE-1C9B-4BCC-98ED-4461FF22C4C0}"/>
              </a:ext>
            </a:extLst>
          </p:cNvPr>
          <p:cNvSpPr/>
          <p:nvPr/>
        </p:nvSpPr>
        <p:spPr>
          <a:xfrm>
            <a:off x="3005785" y="3860322"/>
            <a:ext cx="2556815" cy="639710"/>
          </a:xfrm>
          <a:prstGeom prst="rect">
            <a:avLst/>
          </a:prstGeom>
          <a:solidFill>
            <a:srgbClr val="000000">
              <a:alpha val="30196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Threat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741959-C1E8-48F6-9D6F-9B60E47E2E05}"/>
              </a:ext>
            </a:extLst>
          </p:cNvPr>
          <p:cNvSpPr/>
          <p:nvPr/>
        </p:nvSpPr>
        <p:spPr>
          <a:xfrm>
            <a:off x="3005785" y="4781827"/>
            <a:ext cx="2556815" cy="639710"/>
          </a:xfrm>
          <a:prstGeom prst="rect">
            <a:avLst/>
          </a:prstGeom>
          <a:solidFill>
            <a:srgbClr val="000000">
              <a:alpha val="30196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Neglect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4217E8D-40E6-4928-A587-FB6156C1698E}"/>
              </a:ext>
            </a:extLst>
          </p:cNvPr>
          <p:cNvSpPr/>
          <p:nvPr/>
        </p:nvSpPr>
        <p:spPr>
          <a:xfrm>
            <a:off x="3005785" y="2949272"/>
            <a:ext cx="2556815" cy="629255"/>
          </a:xfrm>
          <a:prstGeom prst="rect">
            <a:avLst/>
          </a:prstGeom>
          <a:solidFill>
            <a:srgbClr val="000000">
              <a:alpha val="30196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Punish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27D82E-52F8-4099-821F-E5EFB3D56973}"/>
              </a:ext>
            </a:extLst>
          </p:cNvPr>
          <p:cNvGrpSpPr/>
          <p:nvPr/>
        </p:nvGrpSpPr>
        <p:grpSpPr>
          <a:xfrm>
            <a:off x="5676900" y="2949272"/>
            <a:ext cx="3594100" cy="629255"/>
            <a:chOff x="5676900" y="2949272"/>
            <a:chExt cx="3594100" cy="629255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5FAB8665-8219-4044-96AA-13B5CAE763AE}"/>
                </a:ext>
              </a:extLst>
            </p:cNvPr>
            <p:cNvSpPr/>
            <p:nvPr/>
          </p:nvSpPr>
          <p:spPr>
            <a:xfrm>
              <a:off x="6714185" y="2949272"/>
              <a:ext cx="2556815" cy="629255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Angry</a:t>
              </a: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94DD34F-B031-4A8E-B5CC-0BBAD9087B7C}"/>
                </a:ext>
              </a:extLst>
            </p:cNvPr>
            <p:cNvCxnSpPr/>
            <p:nvPr/>
          </p:nvCxnSpPr>
          <p:spPr>
            <a:xfrm>
              <a:off x="5676900" y="3263899"/>
              <a:ext cx="923925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89AAEF-C91B-4EF2-B4E2-DB343BA5053D}"/>
              </a:ext>
            </a:extLst>
          </p:cNvPr>
          <p:cNvGrpSpPr/>
          <p:nvPr/>
        </p:nvGrpSpPr>
        <p:grpSpPr>
          <a:xfrm>
            <a:off x="5676900" y="3860322"/>
            <a:ext cx="3594100" cy="639710"/>
            <a:chOff x="5676900" y="3860322"/>
            <a:chExt cx="3594100" cy="63971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DB0B1D5-72E7-486F-A689-5818D302E211}"/>
                </a:ext>
              </a:extLst>
            </p:cNvPr>
            <p:cNvSpPr/>
            <p:nvPr/>
          </p:nvSpPr>
          <p:spPr>
            <a:xfrm>
              <a:off x="6714185" y="3860322"/>
              <a:ext cx="2556815" cy="639710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Fear</a:t>
              </a: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71895E0-E7CB-4279-9A0B-0F322DC09946}"/>
                </a:ext>
              </a:extLst>
            </p:cNvPr>
            <p:cNvCxnSpPr/>
            <p:nvPr/>
          </p:nvCxnSpPr>
          <p:spPr>
            <a:xfrm>
              <a:off x="5676900" y="4187824"/>
              <a:ext cx="923925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B8432F-30B9-41A1-91A1-FA79354615DD}"/>
              </a:ext>
            </a:extLst>
          </p:cNvPr>
          <p:cNvGrpSpPr/>
          <p:nvPr/>
        </p:nvGrpSpPr>
        <p:grpSpPr>
          <a:xfrm>
            <a:off x="5676900" y="4781827"/>
            <a:ext cx="3594100" cy="639710"/>
            <a:chOff x="5676900" y="4781827"/>
            <a:chExt cx="3594100" cy="639710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D5BEA87C-B85E-42C3-B83E-0D38DB7A92AD}"/>
                </a:ext>
              </a:extLst>
            </p:cNvPr>
            <p:cNvSpPr/>
            <p:nvPr/>
          </p:nvSpPr>
          <p:spPr>
            <a:xfrm>
              <a:off x="6714185" y="4781827"/>
              <a:ext cx="2556815" cy="639710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Sad</a:t>
              </a: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31B95F-885A-40F0-BC1F-C53C0C683902}"/>
                </a:ext>
              </a:extLst>
            </p:cNvPr>
            <p:cNvCxnSpPr/>
            <p:nvPr/>
          </p:nvCxnSpPr>
          <p:spPr>
            <a:xfrm>
              <a:off x="5676900" y="5092699"/>
              <a:ext cx="923925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319712-8E11-4172-A068-525C8071A325}"/>
              </a:ext>
            </a:extLst>
          </p:cNvPr>
          <p:cNvGrpSpPr/>
          <p:nvPr/>
        </p:nvGrpSpPr>
        <p:grpSpPr>
          <a:xfrm>
            <a:off x="5676900" y="5707029"/>
            <a:ext cx="3594100" cy="639710"/>
            <a:chOff x="5676900" y="5707029"/>
            <a:chExt cx="3594100" cy="6397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3B41D1-965A-449C-9351-179ECB163270}"/>
                </a:ext>
              </a:extLst>
            </p:cNvPr>
            <p:cNvSpPr/>
            <p:nvPr/>
          </p:nvSpPr>
          <p:spPr>
            <a:xfrm>
              <a:off x="6714185" y="5707029"/>
              <a:ext cx="2556815" cy="639710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Happy</a:t>
              </a: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48928AD-1F08-4755-91A0-109F75F4B6C9}"/>
                </a:ext>
              </a:extLst>
            </p:cNvPr>
            <p:cNvCxnSpPr/>
            <p:nvPr/>
          </p:nvCxnSpPr>
          <p:spPr>
            <a:xfrm>
              <a:off x="5676900" y="6026149"/>
              <a:ext cx="923925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3">
            <a:extLst>
              <a:ext uri="{FF2B5EF4-FFF2-40B4-BE49-F238E27FC236}">
                <a16:creationId xmlns:a16="http://schemas.microsoft.com/office/drawing/2014/main" id="{D1F1B630-2DA0-486B-BA2A-D4ACDB2E4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358" y="1918572"/>
            <a:ext cx="64012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 = Emotion</a:t>
            </a:r>
          </a:p>
        </p:txBody>
      </p:sp>
      <p:pic>
        <p:nvPicPr>
          <p:cNvPr id="31" name="Picture 2" descr="Afbeeldingsresultaat voor giarte logo">
            <a:extLst>
              <a:ext uri="{FF2B5EF4-FFF2-40B4-BE49-F238E27FC236}">
                <a16:creationId xmlns:a16="http://schemas.microsoft.com/office/drawing/2014/main" id="{330B4AC7-30C9-4929-9998-E81036A72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04DAD17F-3215-44D6-BD83-D99743A8F017}"/>
              </a:ext>
            </a:extLst>
          </p:cNvPr>
          <p:cNvSpPr/>
          <p:nvPr/>
        </p:nvSpPr>
        <p:spPr>
          <a:xfrm>
            <a:off x="2843104" y="5564780"/>
            <a:ext cx="6588276" cy="91556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id="{380A8A0E-9687-4E5C-A396-549DA5B3B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9CC677-45BF-4F1A-8590-5DAFB5721E9B}"/>
              </a:ext>
            </a:extLst>
          </p:cNvPr>
          <p:cNvSpPr/>
          <p:nvPr/>
        </p:nvSpPr>
        <p:spPr>
          <a:xfrm>
            <a:off x="504368" y="4705230"/>
            <a:ext cx="4034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Emotions are biochemical algorithms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42A4ECFD-7CD3-470F-82B8-3BC849F28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04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33BE7A7-4C67-4C92-BE14-1AEEA0AAB557}"/>
              </a:ext>
            </a:extLst>
          </p:cNvPr>
          <p:cNvGrpSpPr/>
          <p:nvPr/>
        </p:nvGrpSpPr>
        <p:grpSpPr>
          <a:xfrm>
            <a:off x="-1" y="0"/>
            <a:ext cx="12205649" cy="6858000"/>
            <a:chOff x="-1" y="0"/>
            <a:chExt cx="12205649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94F65B-D417-48D0-9592-B0A1CE7CB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8DCBB7-4CBC-41D2-B7C0-18DD6A1D2FDC}"/>
                </a:ext>
              </a:extLst>
            </p:cNvPr>
            <p:cNvSpPr/>
            <p:nvPr/>
          </p:nvSpPr>
          <p:spPr>
            <a:xfrm>
              <a:off x="416013" y="5310337"/>
              <a:ext cx="291748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Cleanliness? Promptness?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Location?</a:t>
              </a:r>
            </a:p>
          </p:txBody>
        </p:sp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2E47C215-636E-4144-BA26-F0413EB21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1506" y="6547554"/>
              <a:ext cx="630011" cy="13537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5CE697-1315-4A64-8B65-B5A864A31201}"/>
                </a:ext>
              </a:extLst>
            </p:cNvPr>
            <p:cNvSpPr/>
            <p:nvPr/>
          </p:nvSpPr>
          <p:spPr>
            <a:xfrm>
              <a:off x="12159929" y="0"/>
              <a:ext cx="45719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755A568-B975-467D-8D6F-C21DC11B3064}"/>
              </a:ext>
            </a:extLst>
          </p:cNvPr>
          <p:cNvSpPr txBox="1"/>
          <p:nvPr/>
        </p:nvSpPr>
        <p:spPr>
          <a:xfrm>
            <a:off x="6681301" y="2933655"/>
            <a:ext cx="28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Awesome!</a:t>
            </a:r>
          </a:p>
        </p:txBody>
      </p:sp>
    </p:spTree>
    <p:extLst>
      <p:ext uri="{BB962C8B-B14F-4D97-AF65-F5344CB8AC3E}">
        <p14:creationId xmlns:p14="http://schemas.microsoft.com/office/powerpoint/2010/main" val="1303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90F33-55D5-48DC-8BA9-8161170FE3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2" descr="Afbeeldingsresultaat voor giarte logo">
            <a:extLst>
              <a:ext uri="{FF2B5EF4-FFF2-40B4-BE49-F238E27FC236}">
                <a16:creationId xmlns:a16="http://schemas.microsoft.com/office/drawing/2014/main" id="{B7AAE701-90F6-4C2B-8F29-6F8ACABB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E579A9B-9725-4582-BD08-9669F31B4D4E}"/>
              </a:ext>
            </a:extLst>
          </p:cNvPr>
          <p:cNvSpPr/>
          <p:nvPr/>
        </p:nvSpPr>
        <p:spPr>
          <a:xfrm>
            <a:off x="1064526" y="1733266"/>
            <a:ext cx="9512489" cy="424445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C8768C-DA1C-4228-855D-7572ACEB6CEB}"/>
              </a:ext>
            </a:extLst>
          </p:cNvPr>
          <p:cNvSpPr/>
          <p:nvPr/>
        </p:nvSpPr>
        <p:spPr>
          <a:xfrm>
            <a:off x="1285166" y="2660175"/>
            <a:ext cx="5115634" cy="229396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C592A9-C24E-49ED-A143-F9725096EE91}"/>
              </a:ext>
            </a:extLst>
          </p:cNvPr>
          <p:cNvGrpSpPr/>
          <p:nvPr/>
        </p:nvGrpSpPr>
        <p:grpSpPr>
          <a:xfrm>
            <a:off x="1064526" y="878672"/>
            <a:ext cx="4145051" cy="3220870"/>
            <a:chOff x="1064526" y="878672"/>
            <a:chExt cx="4145051" cy="32208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098235-F6E4-4FB9-BF65-D80EC5671CFE}"/>
                </a:ext>
              </a:extLst>
            </p:cNvPr>
            <p:cNvSpPr/>
            <p:nvPr/>
          </p:nvSpPr>
          <p:spPr>
            <a:xfrm>
              <a:off x="2190680" y="3514767"/>
              <a:ext cx="28437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Satisfaction</a:t>
              </a:r>
              <a:endParaRPr kumimoji="0" lang="bin-N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1843C3-D203-43AE-BB72-35100B11B18B}"/>
                </a:ext>
              </a:extLst>
            </p:cNvPr>
            <p:cNvGrpSpPr/>
            <p:nvPr/>
          </p:nvGrpSpPr>
          <p:grpSpPr>
            <a:xfrm>
              <a:off x="1064526" y="878672"/>
              <a:ext cx="4145051" cy="2636095"/>
              <a:chOff x="70332" y="1272387"/>
              <a:chExt cx="4145051" cy="2636095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CA14BCC-8AB3-4B7D-AF93-759A804F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5406" y="1756306"/>
                <a:ext cx="462939" cy="21521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1EDB12-3C87-4546-803C-83B483D24A0F}"/>
                  </a:ext>
                </a:extLst>
              </p:cNvPr>
              <p:cNvSpPr/>
              <p:nvPr/>
            </p:nvSpPr>
            <p:spPr>
              <a:xfrm>
                <a:off x="70332" y="1272387"/>
                <a:ext cx="41450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Doing what you’re supposed to do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955BA2-7E3F-452F-9635-0999CE31F0AB}"/>
              </a:ext>
            </a:extLst>
          </p:cNvPr>
          <p:cNvGrpSpPr/>
          <p:nvPr/>
        </p:nvGrpSpPr>
        <p:grpSpPr>
          <a:xfrm>
            <a:off x="6841474" y="962481"/>
            <a:ext cx="4595076" cy="3137061"/>
            <a:chOff x="6841474" y="962481"/>
            <a:chExt cx="4595076" cy="31370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948E9B-C43E-4F03-BB16-D85710AB4715}"/>
                </a:ext>
              </a:extLst>
            </p:cNvPr>
            <p:cNvSpPr/>
            <p:nvPr/>
          </p:nvSpPr>
          <p:spPr>
            <a:xfrm>
              <a:off x="6841474" y="3514767"/>
              <a:ext cx="29436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Experience</a:t>
              </a:r>
              <a:endParaRPr kumimoji="0" lang="bin-N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3BBE6E5-FC19-48D4-99D9-D907D7FE812A}"/>
                </a:ext>
              </a:extLst>
            </p:cNvPr>
            <p:cNvGrpSpPr/>
            <p:nvPr/>
          </p:nvGrpSpPr>
          <p:grpSpPr>
            <a:xfrm>
              <a:off x="7291499" y="962481"/>
              <a:ext cx="4145051" cy="2508466"/>
              <a:chOff x="6713630" y="579356"/>
              <a:chExt cx="4145051" cy="250846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1A7681-5ED7-4D41-B4C3-649CB333B622}"/>
                  </a:ext>
                </a:extLst>
              </p:cNvPr>
              <p:cNvSpPr/>
              <p:nvPr/>
            </p:nvSpPr>
            <p:spPr>
              <a:xfrm>
                <a:off x="6713630" y="579356"/>
                <a:ext cx="41450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Doing what really matters 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4FFC358-4CF0-48C8-93A9-22A8FE9A09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14217" y="1077375"/>
                <a:ext cx="1169414" cy="20104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50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39B7A52-128E-47D0-BA9B-84C81A872197}"/>
              </a:ext>
            </a:extLst>
          </p:cNvPr>
          <p:cNvSpPr/>
          <p:nvPr/>
        </p:nvSpPr>
        <p:spPr>
          <a:xfrm>
            <a:off x="806118" y="541418"/>
            <a:ext cx="10311063" cy="5989379"/>
          </a:xfrm>
          <a:custGeom>
            <a:avLst/>
            <a:gdLst>
              <a:gd name="connsiteX0" fmla="*/ 0 w 10311063"/>
              <a:gd name="connsiteY0" fmla="*/ 0 h 5989379"/>
              <a:gd name="connsiteX1" fmla="*/ 2165684 w 10311063"/>
              <a:gd name="connsiteY1" fmla="*/ 3272589 h 5989379"/>
              <a:gd name="connsiteX2" fmla="*/ 5017168 w 10311063"/>
              <a:gd name="connsiteY2" fmla="*/ 5618747 h 5989379"/>
              <a:gd name="connsiteX3" fmla="*/ 7676147 w 10311063"/>
              <a:gd name="connsiteY3" fmla="*/ 5811252 h 5989379"/>
              <a:gd name="connsiteX4" fmla="*/ 10311063 w 10311063"/>
              <a:gd name="connsiteY4" fmla="*/ 3898231 h 59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1063" h="5989379">
                <a:moveTo>
                  <a:pt x="0" y="0"/>
                </a:moveTo>
                <a:cubicBezTo>
                  <a:pt x="664744" y="1168065"/>
                  <a:pt x="1329489" y="2336131"/>
                  <a:pt x="2165684" y="3272589"/>
                </a:cubicBezTo>
                <a:cubicBezTo>
                  <a:pt x="3001879" y="4209047"/>
                  <a:pt x="4098758" y="5195637"/>
                  <a:pt x="5017168" y="5618747"/>
                </a:cubicBezTo>
                <a:cubicBezTo>
                  <a:pt x="5935578" y="6041857"/>
                  <a:pt x="6793831" y="6098005"/>
                  <a:pt x="7676147" y="5811252"/>
                </a:cubicBezTo>
                <a:cubicBezTo>
                  <a:pt x="8558463" y="5524499"/>
                  <a:pt x="9434763" y="4711365"/>
                  <a:pt x="10311063" y="3898231"/>
                </a:cubicBezTo>
              </a:path>
            </a:pathLst>
          </a:custGeom>
          <a:noFill/>
          <a:ln w="60325">
            <a:solidFill>
              <a:schemeClr val="bg1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9B7FDAD-6B08-475A-81EB-3D02C6A5C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6" y="2178630"/>
            <a:ext cx="22017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Arial"/>
              </a:rPr>
              <a:t> Creativity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Arial"/>
              </a:rPr>
              <a:t>Curve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DFC74-18D3-46E7-9A64-626331EC1441}"/>
              </a:ext>
            </a:extLst>
          </p:cNvPr>
          <p:cNvGrpSpPr/>
          <p:nvPr/>
        </p:nvGrpSpPr>
        <p:grpSpPr>
          <a:xfrm>
            <a:off x="588510" y="970972"/>
            <a:ext cx="10832004" cy="3409718"/>
            <a:chOff x="588510" y="970972"/>
            <a:chExt cx="10832004" cy="3409718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44396863-D329-4210-B59D-7A3A01346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10" y="970972"/>
              <a:ext cx="8834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 anchorCtr="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CE7B0223-A8F5-4180-B904-AF37791CD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7107" y="3795915"/>
              <a:ext cx="8834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 anchorCtr="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Arial"/>
                </a:rPr>
                <a:t>65+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8DA0B1-8D91-4F3C-B7D6-A1DC37E4C13C}"/>
              </a:ext>
            </a:extLst>
          </p:cNvPr>
          <p:cNvGrpSpPr/>
          <p:nvPr/>
        </p:nvGrpSpPr>
        <p:grpSpPr>
          <a:xfrm>
            <a:off x="6780295" y="2178630"/>
            <a:ext cx="2201780" cy="4041195"/>
            <a:chOff x="6780295" y="2178630"/>
            <a:chExt cx="2201780" cy="4041195"/>
          </a:xfrm>
        </p:grpSpPr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2768F9E4-6DF6-43CE-BC29-B48EEA375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0295" y="2178630"/>
              <a:ext cx="220178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 anchorCtr="0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Arial"/>
                </a:rPr>
                <a:t> Terminal Seriousness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4DF36E4-B764-41E5-A3E6-8762F96E0E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1875" y="3383967"/>
              <a:ext cx="499311" cy="283585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hoek 23">
            <a:extLst>
              <a:ext uri="{FF2B5EF4-FFF2-40B4-BE49-F238E27FC236}">
                <a16:creationId xmlns:a16="http://schemas.microsoft.com/office/drawing/2014/main" id="{2EF42488-8CBB-486A-BA33-6B7B449D375D}"/>
              </a:ext>
            </a:extLst>
          </p:cNvPr>
          <p:cNvSpPr/>
          <p:nvPr/>
        </p:nvSpPr>
        <p:spPr>
          <a:xfrm>
            <a:off x="287383" y="6272985"/>
            <a:ext cx="285447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@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Marco_Gianotten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0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5DDB8-97AF-4E61-BD56-531F16E193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b="7400"/>
          <a:stretch/>
        </p:blipFill>
        <p:spPr>
          <a:xfrm>
            <a:off x="3279213" y="99317"/>
            <a:ext cx="5633574" cy="665936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82137" y="3161374"/>
            <a:ext cx="11464120" cy="830998"/>
            <a:chOff x="1139808" y="3161374"/>
            <a:chExt cx="9622786" cy="830998"/>
          </a:xfrm>
        </p:grpSpPr>
        <p:sp>
          <p:nvSpPr>
            <p:cNvPr id="4" name="Rectangle 3"/>
            <p:cNvSpPr/>
            <p:nvPr/>
          </p:nvSpPr>
          <p:spPr>
            <a:xfrm>
              <a:off x="1139808" y="3161374"/>
              <a:ext cx="18754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Left Brain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703022" y="3161375"/>
              <a:ext cx="20595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Right Brain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887579" y="-1"/>
            <a:ext cx="445168" cy="6858001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in-N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2" descr="Afbeeldingsresultaat voor giarte logo">
            <a:extLst>
              <a:ext uri="{FF2B5EF4-FFF2-40B4-BE49-F238E27FC236}">
                <a16:creationId xmlns:a16="http://schemas.microsoft.com/office/drawing/2014/main" id="{8A0AA1C0-302E-46C6-9C8C-85777273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33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8526DF-32A7-459B-AF90-969D92F0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Ipu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37568" y="3139402"/>
            <a:ext cx="2647406" cy="3057425"/>
            <a:chOff x="3699164" y="446086"/>
            <a:chExt cx="4968260" cy="57530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3" t="19848" r="26740" b="29394"/>
            <a:stretch/>
          </p:blipFill>
          <p:spPr>
            <a:xfrm>
              <a:off x="3705666" y="446086"/>
              <a:ext cx="4961758" cy="57530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699164" y="2627264"/>
              <a:ext cx="373689" cy="177733"/>
            </a:xfrm>
            <a:prstGeom prst="rect">
              <a:avLst/>
            </a:prstGeom>
            <a:solidFill>
              <a:srgbClr val="FEE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5" name="Picture 2" descr="Afbeeldingsresultaat voor giarte logo">
            <a:extLst>
              <a:ext uri="{FF2B5EF4-FFF2-40B4-BE49-F238E27FC236}">
                <a16:creationId xmlns:a16="http://schemas.microsoft.com/office/drawing/2014/main" id="{AE168F74-39BD-44D4-AB68-4FF8817C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8C4C1D3-C20A-4F77-9F63-5A7A1C12CE2B}"/>
              </a:ext>
            </a:extLst>
          </p:cNvPr>
          <p:cNvSpPr/>
          <p:nvPr/>
        </p:nvSpPr>
        <p:spPr>
          <a:xfrm>
            <a:off x="859322" y="586454"/>
            <a:ext cx="10084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have one brain with two hemispheres. What really distinguishes both is not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they do but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they do the same things differently.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you see ITSM as a brain, you need both…</a:t>
            </a:r>
            <a:endParaRPr kumimoji="0" lang="bin-NG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4D966-4FE2-44E7-B192-59CE9BA9802F}"/>
              </a:ext>
            </a:extLst>
          </p:cNvPr>
          <p:cNvGrpSpPr/>
          <p:nvPr/>
        </p:nvGrpSpPr>
        <p:grpSpPr>
          <a:xfrm>
            <a:off x="406480" y="4996498"/>
            <a:ext cx="11026300" cy="1207281"/>
            <a:chOff x="406480" y="4996498"/>
            <a:chExt cx="11026300" cy="120728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55CD90B-0053-4705-831B-AC3C11DD3B6A}"/>
                </a:ext>
              </a:extLst>
            </p:cNvPr>
            <p:cNvSpPr/>
            <p:nvPr/>
          </p:nvSpPr>
          <p:spPr>
            <a:xfrm>
              <a:off x="406480" y="4996498"/>
              <a:ext cx="394780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 First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Tangible Outputs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Technology Centric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70033E-1923-4504-9C84-02081D1430C1}"/>
                </a:ext>
              </a:extLst>
            </p:cNvPr>
            <p:cNvSpPr/>
            <p:nvPr/>
          </p:nvSpPr>
          <p:spPr>
            <a:xfrm>
              <a:off x="7484974" y="5003450"/>
              <a:ext cx="394780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Impact First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Valuable Outcomes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Human Centric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87BA3B8-4806-469C-91B9-A097985EABEC}"/>
              </a:ext>
            </a:extLst>
          </p:cNvPr>
          <p:cNvGrpSpPr/>
          <p:nvPr/>
        </p:nvGrpSpPr>
        <p:grpSpPr>
          <a:xfrm>
            <a:off x="582850" y="2434735"/>
            <a:ext cx="11026300" cy="2240331"/>
            <a:chOff x="406480" y="2434737"/>
            <a:chExt cx="11026300" cy="224033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8552AC-573A-4062-BAAA-B8DA28C8D1B9}"/>
                </a:ext>
              </a:extLst>
            </p:cNvPr>
            <p:cNvSpPr/>
            <p:nvPr/>
          </p:nvSpPr>
          <p:spPr>
            <a:xfrm>
              <a:off x="8122251" y="2874576"/>
              <a:ext cx="282130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XLA</a:t>
              </a:r>
              <a:endParaRPr kumimoji="0" lang="bin-NG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AF115A-351F-49E9-96AA-548995CB88E9}"/>
                </a:ext>
              </a:extLst>
            </p:cNvPr>
            <p:cNvSpPr/>
            <p:nvPr/>
          </p:nvSpPr>
          <p:spPr>
            <a:xfrm>
              <a:off x="1046559" y="2874576"/>
              <a:ext cx="282130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SLA</a:t>
              </a:r>
              <a:endParaRPr kumimoji="0" lang="bin-NG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C29372-CA6F-42FA-BACD-563FC79F78B7}"/>
                </a:ext>
              </a:extLst>
            </p:cNvPr>
            <p:cNvSpPr/>
            <p:nvPr/>
          </p:nvSpPr>
          <p:spPr>
            <a:xfrm>
              <a:off x="406480" y="4213403"/>
              <a:ext cx="39478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Important Details</a:t>
              </a:r>
              <a:endParaRPr kumimoji="0" lang="bin-N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935C87-FD07-40E4-8E41-45F71433DC78}"/>
                </a:ext>
              </a:extLst>
            </p:cNvPr>
            <p:cNvSpPr/>
            <p:nvPr/>
          </p:nvSpPr>
          <p:spPr>
            <a:xfrm>
              <a:off x="7484974" y="4213402"/>
              <a:ext cx="39478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Bigger Picture</a:t>
              </a:r>
              <a:endParaRPr kumimoji="0" lang="bin-NG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1E2DF13E-1A9B-4561-ADC5-A59A0A159C8C}"/>
                </a:ext>
              </a:extLst>
            </p:cNvPr>
            <p:cNvSpPr/>
            <p:nvPr/>
          </p:nvSpPr>
          <p:spPr>
            <a:xfrm rot="16200000">
              <a:off x="5718706" y="-2424647"/>
              <a:ext cx="400595" cy="1011936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47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8526DF-32A7-459B-AF90-969D92F0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911037" y="987133"/>
            <a:ext cx="4195899" cy="5106356"/>
            <a:chOff x="3699164" y="446086"/>
            <a:chExt cx="4968260" cy="57530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3" t="19848" r="26740" b="29394"/>
            <a:stretch/>
          </p:blipFill>
          <p:spPr>
            <a:xfrm>
              <a:off x="3705666" y="446086"/>
              <a:ext cx="4961758" cy="57530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699164" y="2627264"/>
              <a:ext cx="373689" cy="177733"/>
            </a:xfrm>
            <a:prstGeom prst="rect">
              <a:avLst/>
            </a:prstGeom>
            <a:solidFill>
              <a:srgbClr val="FEE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5" name="Picture 2" descr="Afbeeldingsresultaat voor giarte logo">
            <a:extLst>
              <a:ext uri="{FF2B5EF4-FFF2-40B4-BE49-F238E27FC236}">
                <a16:creationId xmlns:a16="http://schemas.microsoft.com/office/drawing/2014/main" id="{AE168F74-39BD-44D4-AB68-4FF8817C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28A6D5B-A3F1-4947-B9F5-ED1EA2DB9E73}"/>
              </a:ext>
            </a:extLst>
          </p:cNvPr>
          <p:cNvGrpSpPr/>
          <p:nvPr/>
        </p:nvGrpSpPr>
        <p:grpSpPr>
          <a:xfrm>
            <a:off x="1016038" y="2175011"/>
            <a:ext cx="2662908" cy="2793022"/>
            <a:chOff x="1016038" y="1972989"/>
            <a:chExt cx="2662908" cy="27930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474FCC-4F17-4EFE-ABFF-973D8EBE868B}"/>
                </a:ext>
              </a:extLst>
            </p:cNvPr>
            <p:cNvSpPr txBox="1"/>
            <p:nvPr/>
          </p:nvSpPr>
          <p:spPr>
            <a:xfrm>
              <a:off x="1328459" y="1972989"/>
              <a:ext cx="208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Reliability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58AE50-359B-4C6F-8537-4BC3790992C0}"/>
                </a:ext>
              </a:extLst>
            </p:cNvPr>
            <p:cNvSpPr txBox="1"/>
            <p:nvPr/>
          </p:nvSpPr>
          <p:spPr>
            <a:xfrm>
              <a:off x="1016038" y="4304346"/>
              <a:ext cx="2662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Functionality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04E868-A7C6-4239-B7D4-0E33021A8739}"/>
              </a:ext>
            </a:extLst>
          </p:cNvPr>
          <p:cNvGrpSpPr/>
          <p:nvPr/>
        </p:nvGrpSpPr>
        <p:grpSpPr>
          <a:xfrm>
            <a:off x="8232307" y="2114911"/>
            <a:ext cx="2321469" cy="2835839"/>
            <a:chOff x="8232307" y="1912889"/>
            <a:chExt cx="2321469" cy="28358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EFE8A7-F5B0-4685-AC20-404533676966}"/>
                </a:ext>
              </a:extLst>
            </p:cNvPr>
            <p:cNvSpPr txBox="1"/>
            <p:nvPr/>
          </p:nvSpPr>
          <p:spPr>
            <a:xfrm>
              <a:off x="8232307" y="1912889"/>
              <a:ext cx="2321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Desirability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78FAC6-5BA0-4144-9BC1-E8F07D0707C3}"/>
                </a:ext>
              </a:extLst>
            </p:cNvPr>
            <p:cNvSpPr txBox="1"/>
            <p:nvPr/>
          </p:nvSpPr>
          <p:spPr>
            <a:xfrm>
              <a:off x="8438990" y="4287063"/>
              <a:ext cx="1808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Usability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39E96CD-61DE-4A98-BAFD-838216C23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64" y="3092899"/>
            <a:ext cx="2002408" cy="10959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2CCADF-3265-4C20-AAF9-F67E257871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26" y="3145000"/>
            <a:ext cx="1957887" cy="11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76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2AD4213-EC67-419B-B700-AB5FF7DC73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E6BD65-62AF-4501-857B-892EDDAB0841}"/>
              </a:ext>
            </a:extLst>
          </p:cNvPr>
          <p:cNvGrpSpPr/>
          <p:nvPr/>
        </p:nvGrpSpPr>
        <p:grpSpPr>
          <a:xfrm>
            <a:off x="3133306" y="725227"/>
            <a:ext cx="5725160" cy="5577535"/>
            <a:chOff x="2641600" y="923635"/>
            <a:chExt cx="5725160" cy="5577535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155B0FA9-1407-49DD-8FE5-DF8B957C02E8}"/>
                </a:ext>
              </a:extLst>
            </p:cNvPr>
            <p:cNvSpPr/>
            <p:nvPr/>
          </p:nvSpPr>
          <p:spPr>
            <a:xfrm>
              <a:off x="3620654" y="1893454"/>
              <a:ext cx="3685310" cy="3613728"/>
            </a:xfrm>
            <a:prstGeom prst="octag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F6AC684E-1D5B-4C4D-BC53-C628D0F1EC08}"/>
                </a:ext>
              </a:extLst>
            </p:cNvPr>
            <p:cNvSpPr/>
            <p:nvPr/>
          </p:nvSpPr>
          <p:spPr>
            <a:xfrm>
              <a:off x="2641600" y="923635"/>
              <a:ext cx="5725160" cy="5577535"/>
            </a:xfrm>
            <a:prstGeom prst="octag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C5A301-DA36-43B5-B9D9-375A2283BF04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43" y="923635"/>
              <a:ext cx="425157" cy="9698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87776D-81A8-4905-8F31-7E7061CB1427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6257352" y="5507182"/>
              <a:ext cx="475804" cy="9939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8F7571-85D2-4665-BC7E-9FA1EDF54AD6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2641600" y="2526144"/>
              <a:ext cx="979054" cy="4257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0C591E-136F-4473-98A1-81696824DAC1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7305964" y="4479635"/>
              <a:ext cx="1060796" cy="38793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97ED22-9B85-4BC2-83EE-00EB25096D02}"/>
                </a:ext>
              </a:extLst>
            </p:cNvPr>
            <p:cNvCxnSpPr>
              <a:cxnSpLocks/>
              <a:stCxn id="5" idx="7"/>
              <a:endCxn id="6" idx="7"/>
            </p:cNvCxnSpPr>
            <p:nvPr/>
          </p:nvCxnSpPr>
          <p:spPr>
            <a:xfrm flipV="1">
              <a:off x="6247539" y="923635"/>
              <a:ext cx="485617" cy="9698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94A27E8-D56C-40C5-83BE-B428058E6FC4}"/>
                </a:ext>
              </a:extLst>
            </p:cNvPr>
            <p:cNvCxnSpPr>
              <a:cxnSpLocks/>
              <a:stCxn id="5" idx="0"/>
              <a:endCxn id="6" idx="0"/>
            </p:cNvCxnSpPr>
            <p:nvPr/>
          </p:nvCxnSpPr>
          <p:spPr>
            <a:xfrm flipV="1">
              <a:off x="7305964" y="2557239"/>
              <a:ext cx="1060796" cy="3946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892CDD-CDA9-45DA-A43C-ECCFEC0B0D2B}"/>
                </a:ext>
              </a:extLst>
            </p:cNvPr>
            <p:cNvCxnSpPr>
              <a:cxnSpLocks/>
              <a:stCxn id="6" idx="4"/>
              <a:endCxn id="5" idx="4"/>
            </p:cNvCxnSpPr>
            <p:nvPr/>
          </p:nvCxnSpPr>
          <p:spPr>
            <a:xfrm flipV="1">
              <a:off x="2641600" y="4448757"/>
              <a:ext cx="979054" cy="4188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F07CB0-A57A-4633-BC3C-1453F1220BC7}"/>
                </a:ext>
              </a:extLst>
            </p:cNvPr>
            <p:cNvCxnSpPr>
              <a:cxnSpLocks/>
              <a:stCxn id="6" idx="3"/>
              <a:endCxn id="5" idx="3"/>
            </p:cNvCxnSpPr>
            <p:nvPr/>
          </p:nvCxnSpPr>
          <p:spPr>
            <a:xfrm flipV="1">
              <a:off x="4275204" y="5507182"/>
              <a:ext cx="403875" cy="9939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F73288-1B69-4D75-AFB4-932D70F460CC}"/>
              </a:ext>
            </a:extLst>
          </p:cNvPr>
          <p:cNvSpPr txBox="1"/>
          <p:nvPr/>
        </p:nvSpPr>
        <p:spPr>
          <a:xfrm>
            <a:off x="5105641" y="1010082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833DF-F133-42C6-995A-37EA298E3984}"/>
              </a:ext>
            </a:extLst>
          </p:cNvPr>
          <p:cNvSpPr txBox="1"/>
          <p:nvPr/>
        </p:nvSpPr>
        <p:spPr>
          <a:xfrm>
            <a:off x="5115454" y="5605713"/>
            <a:ext cx="173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72045B-B48B-4DF0-85B2-8AC60FD5E564}"/>
              </a:ext>
            </a:extLst>
          </p:cNvPr>
          <p:cNvSpPr txBox="1"/>
          <p:nvPr/>
        </p:nvSpPr>
        <p:spPr>
          <a:xfrm rot="16200000">
            <a:off x="2710486" y="3279072"/>
            <a:ext cx="174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A278D-949B-456F-83A8-B4BBE4663152}"/>
              </a:ext>
            </a:extLst>
          </p:cNvPr>
          <p:cNvSpPr txBox="1"/>
          <p:nvPr/>
        </p:nvSpPr>
        <p:spPr>
          <a:xfrm rot="5400000">
            <a:off x="7492544" y="3312134"/>
            <a:ext cx="180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1FECF2-3572-4F2B-8C73-5106E3BFE9E0}"/>
              </a:ext>
            </a:extLst>
          </p:cNvPr>
          <p:cNvSpPr txBox="1"/>
          <p:nvPr/>
        </p:nvSpPr>
        <p:spPr>
          <a:xfrm rot="2731768">
            <a:off x="6794403" y="1678447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8DFBE3-7698-406B-A9B8-54B128329C61}"/>
              </a:ext>
            </a:extLst>
          </p:cNvPr>
          <p:cNvSpPr txBox="1"/>
          <p:nvPr/>
        </p:nvSpPr>
        <p:spPr>
          <a:xfrm rot="18862991">
            <a:off x="3371160" y="1678447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80A32C-CE56-46E9-B588-E306C076AC4F}"/>
              </a:ext>
            </a:extLst>
          </p:cNvPr>
          <p:cNvSpPr txBox="1"/>
          <p:nvPr/>
        </p:nvSpPr>
        <p:spPr>
          <a:xfrm rot="2737695">
            <a:off x="3427781" y="4926346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Disgust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FE8B5A-B1A8-457B-A6E3-1EDB28407D09}"/>
              </a:ext>
            </a:extLst>
          </p:cNvPr>
          <p:cNvSpPr txBox="1"/>
          <p:nvPr/>
        </p:nvSpPr>
        <p:spPr>
          <a:xfrm rot="18810288">
            <a:off x="6785915" y="4997092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Surprise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5CBCD4-5E56-418A-A814-1ADAE23E8732}"/>
              </a:ext>
            </a:extLst>
          </p:cNvPr>
          <p:cNvSpPr txBox="1"/>
          <p:nvPr/>
        </p:nvSpPr>
        <p:spPr>
          <a:xfrm>
            <a:off x="6382084" y="222337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FDEE08-D823-49B5-8DF5-B5F8EB03B461}"/>
              </a:ext>
            </a:extLst>
          </p:cNvPr>
          <p:cNvSpPr txBox="1"/>
          <p:nvPr/>
        </p:nvSpPr>
        <p:spPr>
          <a:xfrm>
            <a:off x="3868282" y="206794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Optimism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F9170-DB12-4F0B-AC6A-C98CBABF8B27}"/>
              </a:ext>
            </a:extLst>
          </p:cNvPr>
          <p:cNvSpPr txBox="1"/>
          <p:nvPr/>
        </p:nvSpPr>
        <p:spPr>
          <a:xfrm>
            <a:off x="1331383" y="4520493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Contempt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BEF4B6-989A-4858-AC5E-D3AA3EA71EE1}"/>
              </a:ext>
            </a:extLst>
          </p:cNvPr>
          <p:cNvSpPr txBox="1"/>
          <p:nvPr/>
        </p:nvSpPr>
        <p:spPr>
          <a:xfrm>
            <a:off x="1314766" y="2092197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Aggression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738C94-ADD2-44D4-92B5-A0AECDB325E9}"/>
              </a:ext>
            </a:extLst>
          </p:cNvPr>
          <p:cNvSpPr txBox="1"/>
          <p:nvPr/>
        </p:nvSpPr>
        <p:spPr>
          <a:xfrm>
            <a:off x="6382084" y="6375540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Disproval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DB6B4C-E66C-4CF7-9021-BE9C38F3940C}"/>
              </a:ext>
            </a:extLst>
          </p:cNvPr>
          <p:cNvSpPr txBox="1"/>
          <p:nvPr/>
        </p:nvSpPr>
        <p:spPr>
          <a:xfrm>
            <a:off x="8952869" y="4520493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50BAEF-E5E1-4E76-91AE-6F3A74457765}"/>
              </a:ext>
            </a:extLst>
          </p:cNvPr>
          <p:cNvSpPr txBox="1"/>
          <p:nvPr/>
        </p:nvSpPr>
        <p:spPr>
          <a:xfrm>
            <a:off x="8916656" y="2092197"/>
            <a:ext cx="206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Submission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D1E04A-03D9-4B3A-845D-6379DBBB4D67}"/>
              </a:ext>
            </a:extLst>
          </p:cNvPr>
          <p:cNvSpPr txBox="1"/>
          <p:nvPr/>
        </p:nvSpPr>
        <p:spPr>
          <a:xfrm>
            <a:off x="3869165" y="6405542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Remorse</a:t>
            </a:r>
          </a:p>
        </p:txBody>
      </p:sp>
      <p:pic>
        <p:nvPicPr>
          <p:cNvPr id="45" name="Picture 2" descr="Afbeeldingsresultaat voor giarte logo">
            <a:extLst>
              <a:ext uri="{FF2B5EF4-FFF2-40B4-BE49-F238E27FC236}">
                <a16:creationId xmlns:a16="http://schemas.microsoft.com/office/drawing/2014/main" id="{CB1625AE-81B0-4BEB-BF76-CF752141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A0AC2AE-2848-4734-9CA7-EBA69CF9B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13" y="2792295"/>
            <a:ext cx="2701146" cy="157026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1A03CB8-6D49-47AC-9BC8-F0A7107ABCDA}"/>
              </a:ext>
            </a:extLst>
          </p:cNvPr>
          <p:cNvGrpSpPr/>
          <p:nvPr/>
        </p:nvGrpSpPr>
        <p:grpSpPr>
          <a:xfrm>
            <a:off x="6300590" y="1460921"/>
            <a:ext cx="869685" cy="613805"/>
            <a:chOff x="350520" y="2607650"/>
            <a:chExt cx="869685" cy="61380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7D27887-2E2C-4E09-B3E4-FE043CC8C4CA}"/>
                </a:ext>
              </a:extLst>
            </p:cNvPr>
            <p:cNvSpPr/>
            <p:nvPr/>
          </p:nvSpPr>
          <p:spPr>
            <a:xfrm>
              <a:off x="476248" y="2607650"/>
              <a:ext cx="619441" cy="6138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C4ADDB6-227E-4F94-975C-81DFBDCE749F}"/>
                </a:ext>
              </a:extLst>
            </p:cNvPr>
            <p:cNvSpPr txBox="1"/>
            <p:nvPr/>
          </p:nvSpPr>
          <p:spPr>
            <a:xfrm>
              <a:off x="350520" y="2766806"/>
              <a:ext cx="8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SOLL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651767-9290-443C-B07A-BB9F90D15DAA}"/>
              </a:ext>
            </a:extLst>
          </p:cNvPr>
          <p:cNvGrpSpPr/>
          <p:nvPr/>
        </p:nvGrpSpPr>
        <p:grpSpPr>
          <a:xfrm>
            <a:off x="4849719" y="4932746"/>
            <a:ext cx="677630" cy="613805"/>
            <a:chOff x="444729" y="1878501"/>
            <a:chExt cx="677630" cy="61380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C2A5853-EF68-4036-B8F5-0FB34161CE5E}"/>
                </a:ext>
              </a:extLst>
            </p:cNvPr>
            <p:cNvSpPr/>
            <p:nvPr/>
          </p:nvSpPr>
          <p:spPr>
            <a:xfrm>
              <a:off x="476249" y="1878501"/>
              <a:ext cx="619441" cy="6138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89AD7F-575A-441C-BCEE-0014BB1EBD34}"/>
                </a:ext>
              </a:extLst>
            </p:cNvPr>
            <p:cNvSpPr txBox="1"/>
            <p:nvPr/>
          </p:nvSpPr>
          <p:spPr>
            <a:xfrm>
              <a:off x="444729" y="2050656"/>
              <a:ext cx="6776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1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513D859-0349-48CB-A829-EBA660638E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E6BD65-62AF-4501-857B-892EDDAB0841}"/>
              </a:ext>
            </a:extLst>
          </p:cNvPr>
          <p:cNvGrpSpPr/>
          <p:nvPr/>
        </p:nvGrpSpPr>
        <p:grpSpPr>
          <a:xfrm>
            <a:off x="3133306" y="725227"/>
            <a:ext cx="5725160" cy="5577535"/>
            <a:chOff x="2641600" y="923635"/>
            <a:chExt cx="5725160" cy="5577535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155B0FA9-1407-49DD-8FE5-DF8B957C02E8}"/>
                </a:ext>
              </a:extLst>
            </p:cNvPr>
            <p:cNvSpPr/>
            <p:nvPr/>
          </p:nvSpPr>
          <p:spPr>
            <a:xfrm>
              <a:off x="3620654" y="1893454"/>
              <a:ext cx="3685310" cy="3613728"/>
            </a:xfrm>
            <a:prstGeom prst="octag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F6AC684E-1D5B-4C4D-BC53-C628D0F1EC08}"/>
                </a:ext>
              </a:extLst>
            </p:cNvPr>
            <p:cNvSpPr/>
            <p:nvPr/>
          </p:nvSpPr>
          <p:spPr>
            <a:xfrm>
              <a:off x="2641600" y="923635"/>
              <a:ext cx="5725160" cy="5577535"/>
            </a:xfrm>
            <a:prstGeom prst="octag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C5A301-DA36-43B5-B9D9-375A2283BF04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43" y="923635"/>
              <a:ext cx="425157" cy="9698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87776D-81A8-4905-8F31-7E7061CB1427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6257352" y="5507182"/>
              <a:ext cx="475804" cy="9939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8F7571-85D2-4665-BC7E-9FA1EDF54AD6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2641600" y="2526144"/>
              <a:ext cx="979054" cy="4257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0C591E-136F-4473-98A1-81696824DAC1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7305964" y="4479635"/>
              <a:ext cx="1060796" cy="38793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97ED22-9B85-4BC2-83EE-00EB25096D02}"/>
                </a:ext>
              </a:extLst>
            </p:cNvPr>
            <p:cNvCxnSpPr>
              <a:cxnSpLocks/>
              <a:stCxn id="5" idx="7"/>
              <a:endCxn id="6" idx="7"/>
            </p:cNvCxnSpPr>
            <p:nvPr/>
          </p:nvCxnSpPr>
          <p:spPr>
            <a:xfrm flipV="1">
              <a:off x="6247539" y="923635"/>
              <a:ext cx="485617" cy="9698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94A27E8-D56C-40C5-83BE-B428058E6FC4}"/>
                </a:ext>
              </a:extLst>
            </p:cNvPr>
            <p:cNvCxnSpPr>
              <a:cxnSpLocks/>
              <a:stCxn id="5" idx="0"/>
              <a:endCxn id="6" idx="0"/>
            </p:cNvCxnSpPr>
            <p:nvPr/>
          </p:nvCxnSpPr>
          <p:spPr>
            <a:xfrm flipV="1">
              <a:off x="7305964" y="2557239"/>
              <a:ext cx="1060796" cy="3946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892CDD-CDA9-45DA-A43C-ECCFEC0B0D2B}"/>
                </a:ext>
              </a:extLst>
            </p:cNvPr>
            <p:cNvCxnSpPr>
              <a:cxnSpLocks/>
              <a:stCxn id="6" idx="4"/>
              <a:endCxn id="5" idx="4"/>
            </p:cNvCxnSpPr>
            <p:nvPr/>
          </p:nvCxnSpPr>
          <p:spPr>
            <a:xfrm flipV="1">
              <a:off x="2641600" y="4448757"/>
              <a:ext cx="979054" cy="4188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F07CB0-A57A-4633-BC3C-1453F1220BC7}"/>
                </a:ext>
              </a:extLst>
            </p:cNvPr>
            <p:cNvCxnSpPr>
              <a:cxnSpLocks/>
              <a:stCxn id="6" idx="3"/>
              <a:endCxn id="5" idx="3"/>
            </p:cNvCxnSpPr>
            <p:nvPr/>
          </p:nvCxnSpPr>
          <p:spPr>
            <a:xfrm flipV="1">
              <a:off x="4275204" y="5507182"/>
              <a:ext cx="403875" cy="9939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F73288-1B69-4D75-AFB4-932D70F460CC}"/>
              </a:ext>
            </a:extLst>
          </p:cNvPr>
          <p:cNvSpPr txBox="1"/>
          <p:nvPr/>
        </p:nvSpPr>
        <p:spPr>
          <a:xfrm>
            <a:off x="5105641" y="1010082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Glæde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833DF-F133-42C6-995A-37EA298E3984}"/>
              </a:ext>
            </a:extLst>
          </p:cNvPr>
          <p:cNvSpPr txBox="1"/>
          <p:nvPr/>
        </p:nvSpPr>
        <p:spPr>
          <a:xfrm>
            <a:off x="5115454" y="5605713"/>
            <a:ext cx="173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Tristhed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72045B-B48B-4DF0-85B2-8AC60FD5E564}"/>
              </a:ext>
            </a:extLst>
          </p:cNvPr>
          <p:cNvSpPr txBox="1"/>
          <p:nvPr/>
        </p:nvSpPr>
        <p:spPr>
          <a:xfrm rot="16200000">
            <a:off x="2710486" y="3279072"/>
            <a:ext cx="174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Vrede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A278D-949B-456F-83A8-B4BBE4663152}"/>
              </a:ext>
            </a:extLst>
          </p:cNvPr>
          <p:cNvSpPr txBox="1"/>
          <p:nvPr/>
        </p:nvSpPr>
        <p:spPr>
          <a:xfrm rot="5400000">
            <a:off x="7492544" y="3312134"/>
            <a:ext cx="180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Frygt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1FECF2-3572-4F2B-8C73-5106E3BFE9E0}"/>
              </a:ext>
            </a:extLst>
          </p:cNvPr>
          <p:cNvSpPr txBox="1"/>
          <p:nvPr/>
        </p:nvSpPr>
        <p:spPr>
          <a:xfrm rot="2731768">
            <a:off x="6794403" y="1678447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Tillid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8DFBE3-7698-406B-A9B8-54B128329C61}"/>
              </a:ext>
            </a:extLst>
          </p:cNvPr>
          <p:cNvSpPr txBox="1"/>
          <p:nvPr/>
        </p:nvSpPr>
        <p:spPr>
          <a:xfrm rot="18862991">
            <a:off x="3371160" y="1678447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Håb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80A32C-CE56-46E9-B588-E306C076AC4F}"/>
              </a:ext>
            </a:extLst>
          </p:cNvPr>
          <p:cNvSpPr txBox="1"/>
          <p:nvPr/>
        </p:nvSpPr>
        <p:spPr>
          <a:xfrm rot="2737695">
            <a:off x="3427781" y="4926346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Afsky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FE8B5A-B1A8-457B-A6E3-1EDB28407D09}"/>
              </a:ext>
            </a:extLst>
          </p:cNvPr>
          <p:cNvSpPr txBox="1"/>
          <p:nvPr/>
        </p:nvSpPr>
        <p:spPr>
          <a:xfrm rot="18810288">
            <a:off x="6785915" y="4997092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Overraskelse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5CBCD4-5E56-418A-A814-1ADAE23E8732}"/>
              </a:ext>
            </a:extLst>
          </p:cNvPr>
          <p:cNvSpPr txBox="1"/>
          <p:nvPr/>
        </p:nvSpPr>
        <p:spPr>
          <a:xfrm>
            <a:off x="6382084" y="222337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Kærlighed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FDEE08-D823-49B5-8DF5-B5F8EB03B461}"/>
              </a:ext>
            </a:extLst>
          </p:cNvPr>
          <p:cNvSpPr txBox="1"/>
          <p:nvPr/>
        </p:nvSpPr>
        <p:spPr>
          <a:xfrm>
            <a:off x="3868282" y="206794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Optimisme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F9170-DB12-4F0B-AC6A-C98CBABF8B27}"/>
              </a:ext>
            </a:extLst>
          </p:cNvPr>
          <p:cNvSpPr txBox="1"/>
          <p:nvPr/>
        </p:nvSpPr>
        <p:spPr>
          <a:xfrm>
            <a:off x="1331383" y="4520493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Foragt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BEF4B6-989A-4858-AC5E-D3AA3EA71EE1}"/>
              </a:ext>
            </a:extLst>
          </p:cNvPr>
          <p:cNvSpPr txBox="1"/>
          <p:nvPr/>
        </p:nvSpPr>
        <p:spPr>
          <a:xfrm>
            <a:off x="1314766" y="2092197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Aggression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738C94-ADD2-44D4-92B5-A0AECDB325E9}"/>
              </a:ext>
            </a:extLst>
          </p:cNvPr>
          <p:cNvSpPr txBox="1"/>
          <p:nvPr/>
        </p:nvSpPr>
        <p:spPr>
          <a:xfrm>
            <a:off x="6382084" y="6375540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Misbilligelse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DB6B4C-E66C-4CF7-9021-BE9C38F3940C}"/>
              </a:ext>
            </a:extLst>
          </p:cNvPr>
          <p:cNvSpPr txBox="1"/>
          <p:nvPr/>
        </p:nvSpPr>
        <p:spPr>
          <a:xfrm>
            <a:off x="8952869" y="4520493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Ærefrygt</a:t>
            </a:r>
            <a:endParaRPr kumimoji="0" lang="nn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50BAEF-E5E1-4E76-91AE-6F3A74457765}"/>
              </a:ext>
            </a:extLst>
          </p:cNvPr>
          <p:cNvSpPr txBox="1"/>
          <p:nvPr/>
        </p:nvSpPr>
        <p:spPr>
          <a:xfrm>
            <a:off x="8916656" y="2092197"/>
            <a:ext cx="206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Lydighed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D1E04A-03D9-4B3A-845D-6379DBBB4D67}"/>
              </a:ext>
            </a:extLst>
          </p:cNvPr>
          <p:cNvSpPr txBox="1"/>
          <p:nvPr/>
        </p:nvSpPr>
        <p:spPr>
          <a:xfrm>
            <a:off x="3869165" y="6405542"/>
            <a:ext cx="17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2ED2CC-0ADE-4AAB-A4CB-6D8471CC7EF7}"/>
              </a:ext>
            </a:extLst>
          </p:cNvPr>
          <p:cNvSpPr txBox="1"/>
          <p:nvPr/>
        </p:nvSpPr>
        <p:spPr>
          <a:xfrm>
            <a:off x="11740450" y="22282"/>
            <a:ext cx="1830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DANSK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00ABDA-26A7-431E-825F-E2CF9B0B09EC}"/>
              </a:ext>
            </a:extLst>
          </p:cNvPr>
          <p:cNvSpPr txBox="1"/>
          <p:nvPr/>
        </p:nvSpPr>
        <p:spPr>
          <a:xfrm>
            <a:off x="3782018" y="2887508"/>
            <a:ext cx="432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Følelsesmæssige</a:t>
            </a:r>
            <a:r>
              <a:rPr kumimoji="0" lang="nn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trickere</a:t>
            </a:r>
          </a:p>
        </p:txBody>
      </p:sp>
      <p:pic>
        <p:nvPicPr>
          <p:cNvPr id="46" name="Picture 2" descr="Afbeeldingsresultaat voor giarte logo">
            <a:extLst>
              <a:ext uri="{FF2B5EF4-FFF2-40B4-BE49-F238E27FC236}">
                <a16:creationId xmlns:a16="http://schemas.microsoft.com/office/drawing/2014/main" id="{3351F349-78E6-4333-A94D-EBEDF13D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45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8526DF-32A7-459B-AF90-969D92F0FF32}"/>
              </a:ext>
            </a:extLst>
          </p:cNvPr>
          <p:cNvSpPr/>
          <p:nvPr/>
        </p:nvSpPr>
        <p:spPr>
          <a:xfrm>
            <a:off x="0" y="0"/>
            <a:ext cx="12261669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	 	 </a:t>
            </a:r>
          </a:p>
        </p:txBody>
      </p:sp>
      <p:pic>
        <p:nvPicPr>
          <p:cNvPr id="35" name="Picture 2" descr="Afbeeldingsresultaat voor giarte logo">
            <a:extLst>
              <a:ext uri="{FF2B5EF4-FFF2-40B4-BE49-F238E27FC236}">
                <a16:creationId xmlns:a16="http://schemas.microsoft.com/office/drawing/2014/main" id="{AE168F74-39BD-44D4-AB68-4FF8817C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8DA093-8242-4FD2-B004-321836D0370B}"/>
              </a:ext>
            </a:extLst>
          </p:cNvPr>
          <p:cNvGrpSpPr/>
          <p:nvPr/>
        </p:nvGrpSpPr>
        <p:grpSpPr>
          <a:xfrm>
            <a:off x="5827069" y="639064"/>
            <a:ext cx="6068841" cy="3666753"/>
            <a:chOff x="5827069" y="639064"/>
            <a:chExt cx="6068841" cy="36667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59DA8B-31E9-4162-8127-939CB578F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1051" y="2097648"/>
              <a:ext cx="1957887" cy="1138185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322FC2-DE8A-4832-BE2D-FE311D931F39}"/>
                </a:ext>
              </a:extLst>
            </p:cNvPr>
            <p:cNvSpPr/>
            <p:nvPr/>
          </p:nvSpPr>
          <p:spPr>
            <a:xfrm>
              <a:off x="5827069" y="831097"/>
              <a:ext cx="3474720" cy="3474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5F7C99-814A-42A5-A245-CCE1FBD0E973}"/>
                </a:ext>
              </a:extLst>
            </p:cNvPr>
            <p:cNvSpPr txBox="1"/>
            <p:nvPr/>
          </p:nvSpPr>
          <p:spPr>
            <a:xfrm>
              <a:off x="6587721" y="2385568"/>
              <a:ext cx="2443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CONVENIENCE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5046D4-1DB5-4F65-907F-BB48839BBAB7}"/>
                </a:ext>
              </a:extLst>
            </p:cNvPr>
            <p:cNvSpPr/>
            <p:nvPr/>
          </p:nvSpPr>
          <p:spPr>
            <a:xfrm>
              <a:off x="9245704" y="639064"/>
              <a:ext cx="26502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avoidance of unpleasantness in a service or product</a:t>
              </a:r>
              <a:endParaRPr kumimoji="0" lang="bin-N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A7F24-E310-4989-8E48-AAF0FE7C9EE9}"/>
              </a:ext>
            </a:extLst>
          </p:cNvPr>
          <p:cNvGrpSpPr/>
          <p:nvPr/>
        </p:nvGrpSpPr>
        <p:grpSpPr>
          <a:xfrm>
            <a:off x="545011" y="639064"/>
            <a:ext cx="5741283" cy="3694360"/>
            <a:chOff x="545011" y="639064"/>
            <a:chExt cx="5741283" cy="36943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CF76D2-0068-41DD-8B86-E69C8D9A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11" y="2068409"/>
              <a:ext cx="2002408" cy="1095984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2FFEB7-0455-4925-9BC4-6CE1AFFE44A2}"/>
                </a:ext>
              </a:extLst>
            </p:cNvPr>
            <p:cNvSpPr/>
            <p:nvPr/>
          </p:nvSpPr>
          <p:spPr>
            <a:xfrm>
              <a:off x="2811574" y="858704"/>
              <a:ext cx="3474720" cy="3474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24478A-29E5-404E-B16D-8CF8E0C53549}"/>
                </a:ext>
              </a:extLst>
            </p:cNvPr>
            <p:cNvSpPr txBox="1"/>
            <p:nvPr/>
          </p:nvSpPr>
          <p:spPr>
            <a:xfrm>
              <a:off x="3044585" y="2404742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SELF-RELIANCE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97CF25-EDCB-4EB4-9A85-5A145A66BC75}"/>
                </a:ext>
              </a:extLst>
            </p:cNvPr>
            <p:cNvSpPr txBox="1"/>
            <p:nvPr/>
          </p:nvSpPr>
          <p:spPr>
            <a:xfrm>
              <a:off x="545011" y="639064"/>
              <a:ext cx="23336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ability to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things and make decisions by yourself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9F35F7-395B-4F3A-A28F-4D811239D853}"/>
              </a:ext>
            </a:extLst>
          </p:cNvPr>
          <p:cNvGrpSpPr/>
          <p:nvPr/>
        </p:nvGrpSpPr>
        <p:grpSpPr>
          <a:xfrm>
            <a:off x="2118332" y="3064926"/>
            <a:ext cx="5673115" cy="3474720"/>
            <a:chOff x="2118332" y="3064926"/>
            <a:chExt cx="5673115" cy="34747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78FAC6-5BA0-4144-9BC1-E8F07D0707C3}"/>
                </a:ext>
              </a:extLst>
            </p:cNvPr>
            <p:cNvSpPr txBox="1"/>
            <p:nvPr/>
          </p:nvSpPr>
          <p:spPr>
            <a:xfrm>
              <a:off x="5113997" y="4642773"/>
              <a:ext cx="1963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HAPPINESS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C758E4D-7E11-4F9F-B966-5DF7E6E94B66}"/>
                </a:ext>
              </a:extLst>
            </p:cNvPr>
            <p:cNvSpPr/>
            <p:nvPr/>
          </p:nvSpPr>
          <p:spPr>
            <a:xfrm>
              <a:off x="4316727" y="3064926"/>
              <a:ext cx="3474720" cy="3474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9104A-29D2-4FFF-AFC4-2D7B11523703}"/>
                </a:ext>
              </a:extLst>
            </p:cNvPr>
            <p:cNvSpPr txBox="1"/>
            <p:nvPr/>
          </p:nvSpPr>
          <p:spPr>
            <a:xfrm>
              <a:off x="2118332" y="5170238"/>
              <a:ext cx="21983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overall sense of well-being, joy, or contentment</a:t>
              </a:r>
              <a:endParaRPr kumimoji="0" lang="bin-N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1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8526DF-32A7-459B-AF90-969D92F0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19848" r="26740" b="29394"/>
          <a:stretch/>
        </p:blipFill>
        <p:spPr>
          <a:xfrm>
            <a:off x="3914586" y="977989"/>
            <a:ext cx="4190408" cy="5106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1037" y="2923114"/>
            <a:ext cx="315596" cy="157753"/>
          </a:xfrm>
          <a:prstGeom prst="rect">
            <a:avLst/>
          </a:prstGeom>
          <a:solidFill>
            <a:srgbClr val="FEE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E4DABA-3E2E-4252-9C42-60242D1B7AD2}"/>
              </a:ext>
            </a:extLst>
          </p:cNvPr>
          <p:cNvSpPr/>
          <p:nvPr/>
        </p:nvSpPr>
        <p:spPr>
          <a:xfrm>
            <a:off x="3699164" y="2470848"/>
            <a:ext cx="373689" cy="177733"/>
          </a:xfrm>
          <a:prstGeom prst="rect">
            <a:avLst/>
          </a:prstGeom>
          <a:solidFill>
            <a:srgbClr val="FEE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kstvak 13">
            <a:extLst>
              <a:ext uri="{FF2B5EF4-FFF2-40B4-BE49-F238E27FC236}">
                <a16:creationId xmlns:a16="http://schemas.microsoft.com/office/drawing/2014/main" id="{B0E9F4D0-D366-4098-94A2-32992660C04A}"/>
              </a:ext>
            </a:extLst>
          </p:cNvPr>
          <p:cNvSpPr txBox="1"/>
          <p:nvPr/>
        </p:nvSpPr>
        <p:spPr>
          <a:xfrm>
            <a:off x="438096" y="1455163"/>
            <a:ext cx="412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nl-NL" sz="2000" dirty="0"/>
              <a:t>Application </a:t>
            </a:r>
            <a:r>
              <a:rPr lang="nl-NL" sz="2000" dirty="0" err="1"/>
              <a:t>Usage</a:t>
            </a:r>
            <a:r>
              <a:rPr lang="nl-NL" sz="2000" dirty="0"/>
              <a:t>​</a:t>
            </a:r>
          </a:p>
        </p:txBody>
      </p:sp>
      <p:sp>
        <p:nvSpPr>
          <p:cNvPr id="18" name="Tekstvak 13">
            <a:extLst>
              <a:ext uri="{FF2B5EF4-FFF2-40B4-BE49-F238E27FC236}">
                <a16:creationId xmlns:a16="http://schemas.microsoft.com/office/drawing/2014/main" id="{5FF98885-DE16-4828-AEE0-A4103440DAD4}"/>
              </a:ext>
            </a:extLst>
          </p:cNvPr>
          <p:cNvSpPr txBox="1"/>
          <p:nvPr/>
        </p:nvSpPr>
        <p:spPr>
          <a:xfrm>
            <a:off x="7502648" y="1504132"/>
            <a:ext cx="284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/>
              <a:t>Application Happiness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kstvak 13">
            <a:extLst>
              <a:ext uri="{FF2B5EF4-FFF2-40B4-BE49-F238E27FC236}">
                <a16:creationId xmlns:a16="http://schemas.microsoft.com/office/drawing/2014/main" id="{BFD4469D-0A3D-4F25-BE35-ABBC9BB1BEB9}"/>
              </a:ext>
            </a:extLst>
          </p:cNvPr>
          <p:cNvSpPr txBox="1"/>
          <p:nvPr/>
        </p:nvSpPr>
        <p:spPr>
          <a:xfrm>
            <a:off x="7825054" y="2617430"/>
            <a:ext cx="3763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2000" dirty="0"/>
              <a:t>Landing Zones</a:t>
            </a:r>
            <a:r>
              <a:rPr lang="en-US" sz="2000"/>
              <a:t>​</a:t>
            </a:r>
            <a:endParaRPr lang="en-US" sz="2000" dirty="0"/>
          </a:p>
        </p:txBody>
      </p:sp>
      <p:sp>
        <p:nvSpPr>
          <p:cNvPr id="20" name="Tekstvak 13">
            <a:extLst>
              <a:ext uri="{FF2B5EF4-FFF2-40B4-BE49-F238E27FC236}">
                <a16:creationId xmlns:a16="http://schemas.microsoft.com/office/drawing/2014/main" id="{08281DC4-11B0-44F9-8A52-9E4F672DB8F9}"/>
              </a:ext>
            </a:extLst>
          </p:cNvPr>
          <p:cNvSpPr txBox="1"/>
          <p:nvPr/>
        </p:nvSpPr>
        <p:spPr>
          <a:xfrm>
            <a:off x="7825054" y="4874225"/>
            <a:ext cx="327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/>
              <a:t>Hassle-free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kstvak 13">
            <a:extLst>
              <a:ext uri="{FF2B5EF4-FFF2-40B4-BE49-F238E27FC236}">
                <a16:creationId xmlns:a16="http://schemas.microsoft.com/office/drawing/2014/main" id="{86311B74-AC70-4140-82C9-27B193117122}"/>
              </a:ext>
            </a:extLst>
          </p:cNvPr>
          <p:cNvSpPr txBox="1"/>
          <p:nvPr/>
        </p:nvSpPr>
        <p:spPr>
          <a:xfrm>
            <a:off x="1202462" y="4874698"/>
            <a:ext cx="287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000" dirty="0"/>
              <a:t>Root Remedies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99A03B37-E97D-4A43-9F54-F746CD954652}"/>
              </a:ext>
            </a:extLst>
          </p:cNvPr>
          <p:cNvSpPr/>
          <p:nvPr/>
        </p:nvSpPr>
        <p:spPr>
          <a:xfrm>
            <a:off x="4442756" y="3873698"/>
            <a:ext cx="152787" cy="157078"/>
          </a:xfrm>
          <a:custGeom>
            <a:avLst/>
            <a:gdLst>
              <a:gd name="connsiteX0" fmla="*/ 0 w 131312"/>
              <a:gd name="connsiteY0" fmla="*/ 17417 h 121920"/>
              <a:gd name="connsiteX1" fmla="*/ 78377 w 131312"/>
              <a:gd name="connsiteY1" fmla="*/ 26125 h 121920"/>
              <a:gd name="connsiteX2" fmla="*/ 104502 w 131312"/>
              <a:gd name="connsiteY2" fmla="*/ 34834 h 121920"/>
              <a:gd name="connsiteX3" fmla="*/ 95794 w 131312"/>
              <a:gd name="connsiteY3" fmla="*/ 104502 h 121920"/>
              <a:gd name="connsiteX4" fmla="*/ 34834 w 131312"/>
              <a:gd name="connsiteY4" fmla="*/ 95794 h 121920"/>
              <a:gd name="connsiteX5" fmla="*/ 17417 w 131312"/>
              <a:gd name="connsiteY5" fmla="*/ 43542 h 121920"/>
              <a:gd name="connsiteX6" fmla="*/ 43542 w 131312"/>
              <a:gd name="connsiteY6" fmla="*/ 26125 h 121920"/>
              <a:gd name="connsiteX7" fmla="*/ 95794 w 131312"/>
              <a:gd name="connsiteY7" fmla="*/ 60960 h 121920"/>
              <a:gd name="connsiteX8" fmla="*/ 69668 w 131312"/>
              <a:gd name="connsiteY8" fmla="*/ 87085 h 121920"/>
              <a:gd name="connsiteX9" fmla="*/ 17417 w 131312"/>
              <a:gd name="connsiteY9" fmla="*/ 78377 h 121920"/>
              <a:gd name="connsiteX10" fmla="*/ 8708 w 131312"/>
              <a:gd name="connsiteY10" fmla="*/ 52251 h 121920"/>
              <a:gd name="connsiteX11" fmla="*/ 17417 w 131312"/>
              <a:gd name="connsiteY11" fmla="*/ 26125 h 121920"/>
              <a:gd name="connsiteX12" fmla="*/ 69668 w 131312"/>
              <a:gd name="connsiteY12" fmla="*/ 0 h 121920"/>
              <a:gd name="connsiteX13" fmla="*/ 121920 w 131312"/>
              <a:gd name="connsiteY13" fmla="*/ 26125 h 121920"/>
              <a:gd name="connsiteX14" fmla="*/ 130628 w 131312"/>
              <a:gd name="connsiteY14" fmla="*/ 52251 h 121920"/>
              <a:gd name="connsiteX15" fmla="*/ 121920 w 131312"/>
              <a:gd name="connsiteY15" fmla="*/ 78377 h 121920"/>
              <a:gd name="connsiteX16" fmla="*/ 78377 w 131312"/>
              <a:gd name="connsiteY16" fmla="*/ 104502 h 121920"/>
              <a:gd name="connsiteX17" fmla="*/ 52251 w 131312"/>
              <a:gd name="connsiteY17" fmla="*/ 95794 h 121920"/>
              <a:gd name="connsiteX18" fmla="*/ 52251 w 131312"/>
              <a:gd name="connsiteY18" fmla="*/ 34834 h 121920"/>
              <a:gd name="connsiteX19" fmla="*/ 78377 w 131312"/>
              <a:gd name="connsiteY19" fmla="*/ 26125 h 121920"/>
              <a:gd name="connsiteX20" fmla="*/ 130628 w 131312"/>
              <a:gd name="connsiteY20" fmla="*/ 60960 h 121920"/>
              <a:gd name="connsiteX21" fmla="*/ 104502 w 131312"/>
              <a:gd name="connsiteY21" fmla="*/ 69668 h 121920"/>
              <a:gd name="connsiteX22" fmla="*/ 87085 w 131312"/>
              <a:gd name="connsiteY22" fmla="*/ 26125 h 121920"/>
              <a:gd name="connsiteX23" fmla="*/ 121920 w 131312"/>
              <a:gd name="connsiteY23" fmla="*/ 34834 h 121920"/>
              <a:gd name="connsiteX24" fmla="*/ 113211 w 131312"/>
              <a:gd name="connsiteY24" fmla="*/ 87085 h 121920"/>
              <a:gd name="connsiteX25" fmla="*/ 78377 w 131312"/>
              <a:gd name="connsiteY25" fmla="*/ 78377 h 121920"/>
              <a:gd name="connsiteX26" fmla="*/ 104502 w 131312"/>
              <a:gd name="connsiteY26" fmla="*/ 69668 h 121920"/>
              <a:gd name="connsiteX27" fmla="*/ 121920 w 131312"/>
              <a:gd name="connsiteY27" fmla="*/ 87085 h 121920"/>
              <a:gd name="connsiteX28" fmla="*/ 87085 w 131312"/>
              <a:gd name="connsiteY28" fmla="*/ 121920 h 121920"/>
              <a:gd name="connsiteX29" fmla="*/ 43542 w 131312"/>
              <a:gd name="connsiteY29" fmla="*/ 95794 h 121920"/>
              <a:gd name="connsiteX30" fmla="*/ 52251 w 131312"/>
              <a:gd name="connsiteY30" fmla="*/ 69668 h 121920"/>
              <a:gd name="connsiteX31" fmla="*/ 87085 w 131312"/>
              <a:gd name="connsiteY31" fmla="*/ 78377 h 121920"/>
              <a:gd name="connsiteX32" fmla="*/ 52251 w 131312"/>
              <a:gd name="connsiteY32" fmla="*/ 113211 h 121920"/>
              <a:gd name="connsiteX33" fmla="*/ 52251 w 131312"/>
              <a:gd name="connsiteY33" fmla="*/ 60960 h 121920"/>
              <a:gd name="connsiteX34" fmla="*/ 95794 w 131312"/>
              <a:gd name="connsiteY34" fmla="*/ 69668 h 121920"/>
              <a:gd name="connsiteX35" fmla="*/ 87085 w 131312"/>
              <a:gd name="connsiteY35" fmla="*/ 95794 h 121920"/>
              <a:gd name="connsiteX36" fmla="*/ 26125 w 131312"/>
              <a:gd name="connsiteY36" fmla="*/ 60960 h 121920"/>
              <a:gd name="connsiteX37" fmla="*/ 34834 w 131312"/>
              <a:gd name="connsiteY37" fmla="*/ 34834 h 121920"/>
              <a:gd name="connsiteX38" fmla="*/ 78377 w 131312"/>
              <a:gd name="connsiteY38" fmla="*/ 78377 h 121920"/>
              <a:gd name="connsiteX39" fmla="*/ 52251 w 131312"/>
              <a:gd name="connsiteY39" fmla="*/ 60960 h 121920"/>
              <a:gd name="connsiteX40" fmla="*/ 104502 w 131312"/>
              <a:gd name="connsiteY40" fmla="*/ 60960 h 121920"/>
              <a:gd name="connsiteX41" fmla="*/ 95794 w 131312"/>
              <a:gd name="connsiteY41" fmla="*/ 87085 h 121920"/>
              <a:gd name="connsiteX42" fmla="*/ 69668 w 131312"/>
              <a:gd name="connsiteY42" fmla="*/ 69668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1312" h="121920">
                <a:moveTo>
                  <a:pt x="0" y="17417"/>
                </a:moveTo>
                <a:cubicBezTo>
                  <a:pt x="26126" y="20320"/>
                  <a:pt x="52448" y="21804"/>
                  <a:pt x="78377" y="26125"/>
                </a:cubicBezTo>
                <a:cubicBezTo>
                  <a:pt x="87432" y="27634"/>
                  <a:pt x="102511" y="25873"/>
                  <a:pt x="104502" y="34834"/>
                </a:cubicBezTo>
                <a:cubicBezTo>
                  <a:pt x="109579" y="57680"/>
                  <a:pt x="98697" y="81279"/>
                  <a:pt x="95794" y="104502"/>
                </a:cubicBezTo>
                <a:cubicBezTo>
                  <a:pt x="75474" y="101599"/>
                  <a:pt x="53892" y="103417"/>
                  <a:pt x="34834" y="95794"/>
                </a:cubicBezTo>
                <a:cubicBezTo>
                  <a:pt x="8289" y="85176"/>
                  <a:pt x="287" y="64954"/>
                  <a:pt x="17417" y="43542"/>
                </a:cubicBezTo>
                <a:cubicBezTo>
                  <a:pt x="23955" y="35369"/>
                  <a:pt x="34834" y="31931"/>
                  <a:pt x="43542" y="26125"/>
                </a:cubicBezTo>
                <a:cubicBezTo>
                  <a:pt x="55605" y="28538"/>
                  <a:pt x="107510" y="25813"/>
                  <a:pt x="95794" y="60960"/>
                </a:cubicBezTo>
                <a:cubicBezTo>
                  <a:pt x="91899" y="72644"/>
                  <a:pt x="78377" y="78377"/>
                  <a:pt x="69668" y="87085"/>
                </a:cubicBezTo>
                <a:cubicBezTo>
                  <a:pt x="52251" y="84182"/>
                  <a:pt x="32748" y="87137"/>
                  <a:pt x="17417" y="78377"/>
                </a:cubicBezTo>
                <a:cubicBezTo>
                  <a:pt x="9447" y="73823"/>
                  <a:pt x="8708" y="61431"/>
                  <a:pt x="8708" y="52251"/>
                </a:cubicBezTo>
                <a:cubicBezTo>
                  <a:pt x="8708" y="43071"/>
                  <a:pt x="11682" y="33293"/>
                  <a:pt x="17417" y="26125"/>
                </a:cubicBezTo>
                <a:cubicBezTo>
                  <a:pt x="29695" y="10777"/>
                  <a:pt x="52457" y="5737"/>
                  <a:pt x="69668" y="0"/>
                </a:cubicBezTo>
                <a:cubicBezTo>
                  <a:pt x="94713" y="6261"/>
                  <a:pt x="108219" y="3290"/>
                  <a:pt x="121920" y="26125"/>
                </a:cubicBezTo>
                <a:cubicBezTo>
                  <a:pt x="126643" y="33996"/>
                  <a:pt x="127725" y="43542"/>
                  <a:pt x="130628" y="52251"/>
                </a:cubicBezTo>
                <a:cubicBezTo>
                  <a:pt x="127725" y="60960"/>
                  <a:pt x="126643" y="70506"/>
                  <a:pt x="121920" y="78377"/>
                </a:cubicBezTo>
                <a:cubicBezTo>
                  <a:pt x="109966" y="98300"/>
                  <a:pt x="98926" y="97653"/>
                  <a:pt x="78377" y="104502"/>
                </a:cubicBezTo>
                <a:cubicBezTo>
                  <a:pt x="69668" y="101599"/>
                  <a:pt x="58742" y="102285"/>
                  <a:pt x="52251" y="95794"/>
                </a:cubicBezTo>
                <a:cubicBezTo>
                  <a:pt x="38902" y="82446"/>
                  <a:pt x="42430" y="47110"/>
                  <a:pt x="52251" y="34834"/>
                </a:cubicBezTo>
                <a:cubicBezTo>
                  <a:pt x="57986" y="27666"/>
                  <a:pt x="69668" y="29028"/>
                  <a:pt x="78377" y="26125"/>
                </a:cubicBezTo>
                <a:cubicBezTo>
                  <a:pt x="87765" y="28472"/>
                  <a:pt x="137704" y="32659"/>
                  <a:pt x="130628" y="60960"/>
                </a:cubicBezTo>
                <a:cubicBezTo>
                  <a:pt x="128401" y="69866"/>
                  <a:pt x="113211" y="66765"/>
                  <a:pt x="104502" y="69668"/>
                </a:cubicBezTo>
                <a:cubicBezTo>
                  <a:pt x="97573" y="67359"/>
                  <a:pt x="36315" y="56587"/>
                  <a:pt x="87085" y="26125"/>
                </a:cubicBezTo>
                <a:cubicBezTo>
                  <a:pt x="97348" y="19967"/>
                  <a:pt x="110308" y="31931"/>
                  <a:pt x="121920" y="34834"/>
                </a:cubicBezTo>
                <a:cubicBezTo>
                  <a:pt x="119017" y="52251"/>
                  <a:pt x="125697" y="74599"/>
                  <a:pt x="113211" y="87085"/>
                </a:cubicBezTo>
                <a:cubicBezTo>
                  <a:pt x="104748" y="95548"/>
                  <a:pt x="83730" y="89082"/>
                  <a:pt x="78377" y="78377"/>
                </a:cubicBezTo>
                <a:cubicBezTo>
                  <a:pt x="74272" y="70167"/>
                  <a:pt x="95794" y="72571"/>
                  <a:pt x="104502" y="69668"/>
                </a:cubicBezTo>
                <a:cubicBezTo>
                  <a:pt x="110308" y="75474"/>
                  <a:pt x="120310" y="79034"/>
                  <a:pt x="121920" y="87085"/>
                </a:cubicBezTo>
                <a:cubicBezTo>
                  <a:pt x="127726" y="116113"/>
                  <a:pt x="104502" y="116114"/>
                  <a:pt x="87085" y="121920"/>
                </a:cubicBezTo>
                <a:cubicBezTo>
                  <a:pt x="76082" y="118252"/>
                  <a:pt x="46957" y="112870"/>
                  <a:pt x="43542" y="95794"/>
                </a:cubicBezTo>
                <a:cubicBezTo>
                  <a:pt x="41742" y="86793"/>
                  <a:pt x="49348" y="78377"/>
                  <a:pt x="52251" y="69668"/>
                </a:cubicBezTo>
                <a:cubicBezTo>
                  <a:pt x="63862" y="72571"/>
                  <a:pt x="79904" y="68802"/>
                  <a:pt x="87085" y="78377"/>
                </a:cubicBezTo>
                <a:cubicBezTo>
                  <a:pt x="105663" y="103147"/>
                  <a:pt x="56895" y="111663"/>
                  <a:pt x="52251" y="113211"/>
                </a:cubicBezTo>
                <a:cubicBezTo>
                  <a:pt x="49929" y="106244"/>
                  <a:pt x="31350" y="67927"/>
                  <a:pt x="52251" y="60960"/>
                </a:cubicBezTo>
                <a:cubicBezTo>
                  <a:pt x="66293" y="56279"/>
                  <a:pt x="81280" y="66765"/>
                  <a:pt x="95794" y="69668"/>
                </a:cubicBezTo>
                <a:cubicBezTo>
                  <a:pt x="92891" y="78377"/>
                  <a:pt x="95794" y="92891"/>
                  <a:pt x="87085" y="95794"/>
                </a:cubicBezTo>
                <a:cubicBezTo>
                  <a:pt x="48932" y="108511"/>
                  <a:pt x="40685" y="82799"/>
                  <a:pt x="26125" y="60960"/>
                </a:cubicBezTo>
                <a:cubicBezTo>
                  <a:pt x="29028" y="52251"/>
                  <a:pt x="25746" y="36132"/>
                  <a:pt x="34834" y="34834"/>
                </a:cubicBezTo>
                <a:cubicBezTo>
                  <a:pt x="105953" y="24674"/>
                  <a:pt x="87811" y="50074"/>
                  <a:pt x="78377" y="78377"/>
                </a:cubicBezTo>
                <a:cubicBezTo>
                  <a:pt x="69668" y="72571"/>
                  <a:pt x="52251" y="71426"/>
                  <a:pt x="52251" y="60960"/>
                </a:cubicBezTo>
                <a:cubicBezTo>
                  <a:pt x="52251" y="37736"/>
                  <a:pt x="104502" y="60960"/>
                  <a:pt x="104502" y="60960"/>
                </a:cubicBezTo>
                <a:cubicBezTo>
                  <a:pt x="101599" y="69668"/>
                  <a:pt x="104699" y="84859"/>
                  <a:pt x="95794" y="87085"/>
                </a:cubicBezTo>
                <a:cubicBezTo>
                  <a:pt x="85640" y="89623"/>
                  <a:pt x="69668" y="69668"/>
                  <a:pt x="69668" y="6966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F7D3B402-D5A6-4267-A9C1-DE963423292D}"/>
              </a:ext>
            </a:extLst>
          </p:cNvPr>
          <p:cNvSpPr/>
          <p:nvPr/>
        </p:nvSpPr>
        <p:spPr>
          <a:xfrm>
            <a:off x="7031826" y="4966911"/>
            <a:ext cx="168699" cy="169020"/>
          </a:xfrm>
          <a:custGeom>
            <a:avLst/>
            <a:gdLst>
              <a:gd name="connsiteX0" fmla="*/ 39018 w 144987"/>
              <a:gd name="connsiteY0" fmla="*/ 9269 h 131189"/>
              <a:gd name="connsiteX1" fmla="*/ 126104 w 144987"/>
              <a:gd name="connsiteY1" fmla="*/ 9269 h 131189"/>
              <a:gd name="connsiteX2" fmla="*/ 134812 w 144987"/>
              <a:gd name="connsiteY2" fmla="*/ 35394 h 131189"/>
              <a:gd name="connsiteX3" fmla="*/ 91269 w 144987"/>
              <a:gd name="connsiteY3" fmla="*/ 61520 h 131189"/>
              <a:gd name="connsiteX4" fmla="*/ 65144 w 144987"/>
              <a:gd name="connsiteY4" fmla="*/ 52812 h 131189"/>
              <a:gd name="connsiteX5" fmla="*/ 56435 w 144987"/>
              <a:gd name="connsiteY5" fmla="*/ 26686 h 131189"/>
              <a:gd name="connsiteX6" fmla="*/ 108686 w 144987"/>
              <a:gd name="connsiteY6" fmla="*/ 560 h 131189"/>
              <a:gd name="connsiteX7" fmla="*/ 143521 w 144987"/>
              <a:gd name="connsiteY7" fmla="*/ 44103 h 131189"/>
              <a:gd name="connsiteX8" fmla="*/ 117395 w 144987"/>
              <a:gd name="connsiteY8" fmla="*/ 61520 h 131189"/>
              <a:gd name="connsiteX9" fmla="*/ 91269 w 144987"/>
              <a:gd name="connsiteY9" fmla="*/ 52812 h 131189"/>
              <a:gd name="connsiteX10" fmla="*/ 126104 w 144987"/>
              <a:gd name="connsiteY10" fmla="*/ 17977 h 131189"/>
              <a:gd name="connsiteX11" fmla="*/ 134812 w 144987"/>
              <a:gd name="connsiteY11" fmla="*/ 44103 h 131189"/>
              <a:gd name="connsiteX12" fmla="*/ 91269 w 144987"/>
              <a:gd name="connsiteY12" fmla="*/ 87646 h 131189"/>
              <a:gd name="connsiteX13" fmla="*/ 56435 w 144987"/>
              <a:gd name="connsiteY13" fmla="*/ 78937 h 131189"/>
              <a:gd name="connsiteX14" fmla="*/ 99978 w 144987"/>
              <a:gd name="connsiteY14" fmla="*/ 44103 h 131189"/>
              <a:gd name="connsiteX15" fmla="*/ 126104 w 144987"/>
              <a:gd name="connsiteY15" fmla="*/ 52812 h 131189"/>
              <a:gd name="connsiteX16" fmla="*/ 91269 w 144987"/>
              <a:gd name="connsiteY16" fmla="*/ 87646 h 131189"/>
              <a:gd name="connsiteX17" fmla="*/ 56435 w 144987"/>
              <a:gd name="connsiteY17" fmla="*/ 78937 h 131189"/>
              <a:gd name="connsiteX18" fmla="*/ 30309 w 144987"/>
              <a:gd name="connsiteY18" fmla="*/ 26686 h 131189"/>
              <a:gd name="connsiteX19" fmla="*/ 99978 w 144987"/>
              <a:gd name="connsiteY19" fmla="*/ 26686 h 131189"/>
              <a:gd name="connsiteX20" fmla="*/ 108686 w 144987"/>
              <a:gd name="connsiteY20" fmla="*/ 52812 h 131189"/>
              <a:gd name="connsiteX21" fmla="*/ 99978 w 144987"/>
              <a:gd name="connsiteY21" fmla="*/ 78937 h 131189"/>
              <a:gd name="connsiteX22" fmla="*/ 47726 w 144987"/>
              <a:gd name="connsiteY22" fmla="*/ 105063 h 131189"/>
              <a:gd name="connsiteX23" fmla="*/ 30309 w 144987"/>
              <a:gd name="connsiteY23" fmla="*/ 44103 h 131189"/>
              <a:gd name="connsiteX24" fmla="*/ 99978 w 144987"/>
              <a:gd name="connsiteY24" fmla="*/ 52812 h 131189"/>
              <a:gd name="connsiteX25" fmla="*/ 126104 w 144987"/>
              <a:gd name="connsiteY25" fmla="*/ 61520 h 131189"/>
              <a:gd name="connsiteX26" fmla="*/ 134812 w 144987"/>
              <a:gd name="connsiteY26" fmla="*/ 113772 h 131189"/>
              <a:gd name="connsiteX27" fmla="*/ 82561 w 144987"/>
              <a:gd name="connsiteY27" fmla="*/ 131189 h 131189"/>
              <a:gd name="connsiteX28" fmla="*/ 39018 w 144987"/>
              <a:gd name="connsiteY28" fmla="*/ 122480 h 131189"/>
              <a:gd name="connsiteX29" fmla="*/ 30309 w 144987"/>
              <a:gd name="connsiteY29" fmla="*/ 44103 h 131189"/>
              <a:gd name="connsiteX30" fmla="*/ 82561 w 144987"/>
              <a:gd name="connsiteY30" fmla="*/ 70229 h 131189"/>
              <a:gd name="connsiteX31" fmla="*/ 91269 w 144987"/>
              <a:gd name="connsiteY31" fmla="*/ 96354 h 131189"/>
              <a:gd name="connsiteX32" fmla="*/ 30309 w 144987"/>
              <a:gd name="connsiteY32" fmla="*/ 96354 h 131189"/>
              <a:gd name="connsiteX33" fmla="*/ 39018 w 144987"/>
              <a:gd name="connsiteY33" fmla="*/ 78937 h 13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4987" h="131189">
                <a:moveTo>
                  <a:pt x="39018" y="9269"/>
                </a:moveTo>
                <a:cubicBezTo>
                  <a:pt x="65815" y="3909"/>
                  <a:pt x="99307" y="-8595"/>
                  <a:pt x="126104" y="9269"/>
                </a:cubicBezTo>
                <a:cubicBezTo>
                  <a:pt x="133742" y="14361"/>
                  <a:pt x="131909" y="26686"/>
                  <a:pt x="134812" y="35394"/>
                </a:cubicBezTo>
                <a:cubicBezTo>
                  <a:pt x="121015" y="49192"/>
                  <a:pt x="113881" y="61520"/>
                  <a:pt x="91269" y="61520"/>
                </a:cubicBezTo>
                <a:cubicBezTo>
                  <a:pt x="82090" y="61520"/>
                  <a:pt x="73852" y="55715"/>
                  <a:pt x="65144" y="52812"/>
                </a:cubicBezTo>
                <a:cubicBezTo>
                  <a:pt x="62241" y="44103"/>
                  <a:pt x="53026" y="35209"/>
                  <a:pt x="56435" y="26686"/>
                </a:cubicBezTo>
                <a:cubicBezTo>
                  <a:pt x="61629" y="13701"/>
                  <a:pt x="97689" y="4226"/>
                  <a:pt x="108686" y="560"/>
                </a:cubicBezTo>
                <a:cubicBezTo>
                  <a:pt x="118650" y="7202"/>
                  <a:pt x="152377" y="21964"/>
                  <a:pt x="143521" y="44103"/>
                </a:cubicBezTo>
                <a:cubicBezTo>
                  <a:pt x="139634" y="53821"/>
                  <a:pt x="126104" y="55714"/>
                  <a:pt x="117395" y="61520"/>
                </a:cubicBezTo>
                <a:cubicBezTo>
                  <a:pt x="108686" y="58617"/>
                  <a:pt x="94172" y="61521"/>
                  <a:pt x="91269" y="52812"/>
                </a:cubicBezTo>
                <a:cubicBezTo>
                  <a:pt x="70251" y="-10241"/>
                  <a:pt x="105488" y="11105"/>
                  <a:pt x="126104" y="17977"/>
                </a:cubicBezTo>
                <a:cubicBezTo>
                  <a:pt x="129007" y="26686"/>
                  <a:pt x="136321" y="35048"/>
                  <a:pt x="134812" y="44103"/>
                </a:cubicBezTo>
                <a:cubicBezTo>
                  <a:pt x="131183" y="65875"/>
                  <a:pt x="106510" y="77486"/>
                  <a:pt x="91269" y="87646"/>
                </a:cubicBezTo>
                <a:cubicBezTo>
                  <a:pt x="79658" y="84743"/>
                  <a:pt x="61788" y="89642"/>
                  <a:pt x="56435" y="78937"/>
                </a:cubicBezTo>
                <a:cubicBezTo>
                  <a:pt x="45181" y="56429"/>
                  <a:pt x="93536" y="46250"/>
                  <a:pt x="99978" y="44103"/>
                </a:cubicBezTo>
                <a:cubicBezTo>
                  <a:pt x="108687" y="47006"/>
                  <a:pt x="121999" y="44601"/>
                  <a:pt x="126104" y="52812"/>
                </a:cubicBezTo>
                <a:cubicBezTo>
                  <a:pt x="139374" y="79351"/>
                  <a:pt x="101221" y="84329"/>
                  <a:pt x="91269" y="87646"/>
                </a:cubicBezTo>
                <a:cubicBezTo>
                  <a:pt x="79658" y="84743"/>
                  <a:pt x="66394" y="85576"/>
                  <a:pt x="56435" y="78937"/>
                </a:cubicBezTo>
                <a:cubicBezTo>
                  <a:pt x="41965" y="69290"/>
                  <a:pt x="35277" y="41589"/>
                  <a:pt x="30309" y="26686"/>
                </a:cubicBezTo>
                <a:cubicBezTo>
                  <a:pt x="55270" y="18365"/>
                  <a:pt x="71954" y="8003"/>
                  <a:pt x="99978" y="26686"/>
                </a:cubicBezTo>
                <a:cubicBezTo>
                  <a:pt x="107616" y="31778"/>
                  <a:pt x="105783" y="44103"/>
                  <a:pt x="108686" y="52812"/>
                </a:cubicBezTo>
                <a:cubicBezTo>
                  <a:pt x="105783" y="61520"/>
                  <a:pt x="105712" y="71769"/>
                  <a:pt x="99978" y="78937"/>
                </a:cubicBezTo>
                <a:cubicBezTo>
                  <a:pt x="87701" y="94283"/>
                  <a:pt x="64936" y="99326"/>
                  <a:pt x="47726" y="105063"/>
                </a:cubicBezTo>
                <a:cubicBezTo>
                  <a:pt x="37385" y="101616"/>
                  <a:pt x="-42490" y="84546"/>
                  <a:pt x="30309" y="44103"/>
                </a:cubicBezTo>
                <a:cubicBezTo>
                  <a:pt x="50768" y="32737"/>
                  <a:pt x="76755" y="49909"/>
                  <a:pt x="99978" y="52812"/>
                </a:cubicBezTo>
                <a:cubicBezTo>
                  <a:pt x="108687" y="55715"/>
                  <a:pt x="118936" y="55786"/>
                  <a:pt x="126104" y="61520"/>
                </a:cubicBezTo>
                <a:cubicBezTo>
                  <a:pt x="138335" y="71305"/>
                  <a:pt x="155845" y="98748"/>
                  <a:pt x="134812" y="113772"/>
                </a:cubicBezTo>
                <a:cubicBezTo>
                  <a:pt x="119873" y="124443"/>
                  <a:pt x="82561" y="131189"/>
                  <a:pt x="82561" y="131189"/>
                </a:cubicBezTo>
                <a:cubicBezTo>
                  <a:pt x="68047" y="128286"/>
                  <a:pt x="51869" y="129824"/>
                  <a:pt x="39018" y="122480"/>
                </a:cubicBezTo>
                <a:cubicBezTo>
                  <a:pt x="7962" y="104733"/>
                  <a:pt x="26367" y="67757"/>
                  <a:pt x="30309" y="44103"/>
                </a:cubicBezTo>
                <a:cubicBezTo>
                  <a:pt x="47519" y="49840"/>
                  <a:pt x="70284" y="54883"/>
                  <a:pt x="82561" y="70229"/>
                </a:cubicBezTo>
                <a:cubicBezTo>
                  <a:pt x="88295" y="77397"/>
                  <a:pt x="88366" y="87646"/>
                  <a:pt x="91269" y="96354"/>
                </a:cubicBezTo>
                <a:cubicBezTo>
                  <a:pt x="72658" y="102558"/>
                  <a:pt x="49446" y="115491"/>
                  <a:pt x="30309" y="96354"/>
                </a:cubicBezTo>
                <a:cubicBezTo>
                  <a:pt x="25719" y="91764"/>
                  <a:pt x="36115" y="84743"/>
                  <a:pt x="39018" y="7893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89F24065-7204-4D6B-A8D6-3E5FE4707E15}"/>
              </a:ext>
            </a:extLst>
          </p:cNvPr>
          <p:cNvSpPr/>
          <p:nvPr/>
        </p:nvSpPr>
        <p:spPr>
          <a:xfrm>
            <a:off x="4863945" y="5008041"/>
            <a:ext cx="203185" cy="178197"/>
          </a:xfrm>
          <a:custGeom>
            <a:avLst/>
            <a:gdLst>
              <a:gd name="connsiteX0" fmla="*/ 104503 w 174626"/>
              <a:gd name="connsiteY0" fmla="*/ 34834 h 138312"/>
              <a:gd name="connsiteX1" fmla="*/ 113212 w 174626"/>
              <a:gd name="connsiteY1" fmla="*/ 113211 h 138312"/>
              <a:gd name="connsiteX2" fmla="*/ 34835 w 174626"/>
              <a:gd name="connsiteY2" fmla="*/ 78377 h 138312"/>
              <a:gd name="connsiteX3" fmla="*/ 43543 w 174626"/>
              <a:gd name="connsiteY3" fmla="*/ 8708 h 138312"/>
              <a:gd name="connsiteX4" fmla="*/ 69669 w 174626"/>
              <a:gd name="connsiteY4" fmla="*/ 0 h 138312"/>
              <a:gd name="connsiteX5" fmla="*/ 130629 w 174626"/>
              <a:gd name="connsiteY5" fmla="*/ 8708 h 138312"/>
              <a:gd name="connsiteX6" fmla="*/ 156755 w 174626"/>
              <a:gd name="connsiteY6" fmla="*/ 26125 h 138312"/>
              <a:gd name="connsiteX7" fmla="*/ 121920 w 174626"/>
              <a:gd name="connsiteY7" fmla="*/ 78377 h 138312"/>
              <a:gd name="connsiteX8" fmla="*/ 95795 w 174626"/>
              <a:gd name="connsiteY8" fmla="*/ 69668 h 138312"/>
              <a:gd name="connsiteX9" fmla="*/ 130629 w 174626"/>
              <a:gd name="connsiteY9" fmla="*/ 26125 h 138312"/>
              <a:gd name="connsiteX10" fmla="*/ 174172 w 174626"/>
              <a:gd name="connsiteY10" fmla="*/ 60960 h 138312"/>
              <a:gd name="connsiteX11" fmla="*/ 148046 w 174626"/>
              <a:gd name="connsiteY11" fmla="*/ 78377 h 138312"/>
              <a:gd name="connsiteX12" fmla="*/ 139337 w 174626"/>
              <a:gd name="connsiteY12" fmla="*/ 104502 h 138312"/>
              <a:gd name="connsiteX13" fmla="*/ 87086 w 174626"/>
              <a:gd name="connsiteY13" fmla="*/ 69668 h 138312"/>
              <a:gd name="connsiteX14" fmla="*/ 95795 w 174626"/>
              <a:gd name="connsiteY14" fmla="*/ 43542 h 138312"/>
              <a:gd name="connsiteX15" fmla="*/ 148046 w 174626"/>
              <a:gd name="connsiteY15" fmla="*/ 43542 h 138312"/>
              <a:gd name="connsiteX16" fmla="*/ 156755 w 174626"/>
              <a:gd name="connsiteY16" fmla="*/ 69668 h 138312"/>
              <a:gd name="connsiteX17" fmla="*/ 113212 w 174626"/>
              <a:gd name="connsiteY17" fmla="*/ 95794 h 138312"/>
              <a:gd name="connsiteX18" fmla="*/ 104503 w 174626"/>
              <a:gd name="connsiteY18" fmla="*/ 69668 h 138312"/>
              <a:gd name="connsiteX19" fmla="*/ 156755 w 174626"/>
              <a:gd name="connsiteY19" fmla="*/ 104502 h 138312"/>
              <a:gd name="connsiteX20" fmla="*/ 69669 w 174626"/>
              <a:gd name="connsiteY20" fmla="*/ 104502 h 138312"/>
              <a:gd name="connsiteX21" fmla="*/ 52252 w 174626"/>
              <a:gd name="connsiteY21" fmla="*/ 78377 h 138312"/>
              <a:gd name="connsiteX22" fmla="*/ 60960 w 174626"/>
              <a:gd name="connsiteY22" fmla="*/ 52251 h 138312"/>
              <a:gd name="connsiteX23" fmla="*/ 121920 w 174626"/>
              <a:gd name="connsiteY23" fmla="*/ 87085 h 138312"/>
              <a:gd name="connsiteX24" fmla="*/ 52252 w 174626"/>
              <a:gd name="connsiteY24" fmla="*/ 104502 h 138312"/>
              <a:gd name="connsiteX25" fmla="*/ 60960 w 174626"/>
              <a:gd name="connsiteY25" fmla="*/ 26125 h 138312"/>
              <a:gd name="connsiteX26" fmla="*/ 139337 w 174626"/>
              <a:gd name="connsiteY26" fmla="*/ 34834 h 138312"/>
              <a:gd name="connsiteX27" fmla="*/ 165463 w 174626"/>
              <a:gd name="connsiteY27" fmla="*/ 52251 h 138312"/>
              <a:gd name="connsiteX28" fmla="*/ 156755 w 174626"/>
              <a:gd name="connsiteY28" fmla="*/ 87085 h 138312"/>
              <a:gd name="connsiteX29" fmla="*/ 139337 w 174626"/>
              <a:gd name="connsiteY29" fmla="*/ 104502 h 138312"/>
              <a:gd name="connsiteX30" fmla="*/ 34835 w 174626"/>
              <a:gd name="connsiteY30" fmla="*/ 87085 h 138312"/>
              <a:gd name="connsiteX31" fmla="*/ 17417 w 174626"/>
              <a:gd name="connsiteY31" fmla="*/ 69668 h 138312"/>
              <a:gd name="connsiteX32" fmla="*/ 0 w 174626"/>
              <a:gd name="connsiteY32" fmla="*/ 43542 h 138312"/>
              <a:gd name="connsiteX33" fmla="*/ 60960 w 174626"/>
              <a:gd name="connsiteY33" fmla="*/ 17417 h 138312"/>
              <a:gd name="connsiteX34" fmla="*/ 121920 w 174626"/>
              <a:gd name="connsiteY34" fmla="*/ 34834 h 138312"/>
              <a:gd name="connsiteX35" fmla="*/ 130629 w 174626"/>
              <a:gd name="connsiteY35" fmla="*/ 60960 h 138312"/>
              <a:gd name="connsiteX36" fmla="*/ 52252 w 174626"/>
              <a:gd name="connsiteY36" fmla="*/ 78377 h 138312"/>
              <a:gd name="connsiteX37" fmla="*/ 34835 w 174626"/>
              <a:gd name="connsiteY37" fmla="*/ 26125 h 138312"/>
              <a:gd name="connsiteX38" fmla="*/ 104503 w 174626"/>
              <a:gd name="connsiteY38" fmla="*/ 34834 h 138312"/>
              <a:gd name="connsiteX39" fmla="*/ 130629 w 174626"/>
              <a:gd name="connsiteY39" fmla="*/ 60960 h 138312"/>
              <a:gd name="connsiteX40" fmla="*/ 121920 w 174626"/>
              <a:gd name="connsiteY40" fmla="*/ 87085 h 138312"/>
              <a:gd name="connsiteX41" fmla="*/ 60960 w 174626"/>
              <a:gd name="connsiteY41" fmla="*/ 78377 h 138312"/>
              <a:gd name="connsiteX42" fmla="*/ 121920 w 174626"/>
              <a:gd name="connsiteY42" fmla="*/ 34834 h 138312"/>
              <a:gd name="connsiteX43" fmla="*/ 148046 w 174626"/>
              <a:gd name="connsiteY43" fmla="*/ 52251 h 138312"/>
              <a:gd name="connsiteX44" fmla="*/ 148046 w 174626"/>
              <a:gd name="connsiteY44" fmla="*/ 113211 h 138312"/>
              <a:gd name="connsiteX45" fmla="*/ 121920 w 174626"/>
              <a:gd name="connsiteY45" fmla="*/ 121920 h 138312"/>
              <a:gd name="connsiteX46" fmla="*/ 78377 w 174626"/>
              <a:gd name="connsiteY46" fmla="*/ 52251 h 138312"/>
              <a:gd name="connsiteX47" fmla="*/ 130629 w 174626"/>
              <a:gd name="connsiteY47" fmla="*/ 60960 h 138312"/>
              <a:gd name="connsiteX48" fmla="*/ 148046 w 174626"/>
              <a:gd name="connsiteY48" fmla="*/ 87085 h 138312"/>
              <a:gd name="connsiteX49" fmla="*/ 60960 w 174626"/>
              <a:gd name="connsiteY49" fmla="*/ 104502 h 138312"/>
              <a:gd name="connsiteX50" fmla="*/ 60960 w 174626"/>
              <a:gd name="connsiteY50" fmla="*/ 43542 h 138312"/>
              <a:gd name="connsiteX51" fmla="*/ 104503 w 174626"/>
              <a:gd name="connsiteY51" fmla="*/ 34834 h 13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4626" h="138312">
                <a:moveTo>
                  <a:pt x="104503" y="34834"/>
                </a:moveTo>
                <a:cubicBezTo>
                  <a:pt x="113212" y="46446"/>
                  <a:pt x="127144" y="90920"/>
                  <a:pt x="113212" y="113211"/>
                </a:cubicBezTo>
                <a:cubicBezTo>
                  <a:pt x="92571" y="146236"/>
                  <a:pt x="42926" y="86468"/>
                  <a:pt x="34835" y="78377"/>
                </a:cubicBezTo>
                <a:cubicBezTo>
                  <a:pt x="37738" y="55154"/>
                  <a:pt x="34038" y="30095"/>
                  <a:pt x="43543" y="8708"/>
                </a:cubicBezTo>
                <a:cubicBezTo>
                  <a:pt x="47271" y="320"/>
                  <a:pt x="60489" y="0"/>
                  <a:pt x="69669" y="0"/>
                </a:cubicBezTo>
                <a:cubicBezTo>
                  <a:pt x="90195" y="0"/>
                  <a:pt x="110309" y="5805"/>
                  <a:pt x="130629" y="8708"/>
                </a:cubicBezTo>
                <a:cubicBezTo>
                  <a:pt x="139338" y="14514"/>
                  <a:pt x="153445" y="16196"/>
                  <a:pt x="156755" y="26125"/>
                </a:cubicBezTo>
                <a:cubicBezTo>
                  <a:pt x="166980" y="56799"/>
                  <a:pt x="139228" y="66838"/>
                  <a:pt x="121920" y="78377"/>
                </a:cubicBezTo>
                <a:cubicBezTo>
                  <a:pt x="113212" y="75474"/>
                  <a:pt x="99204" y="78191"/>
                  <a:pt x="95795" y="69668"/>
                </a:cubicBezTo>
                <a:cubicBezTo>
                  <a:pt x="81644" y="34290"/>
                  <a:pt x="112389" y="32205"/>
                  <a:pt x="130629" y="26125"/>
                </a:cubicBezTo>
                <a:cubicBezTo>
                  <a:pt x="142624" y="30123"/>
                  <a:pt x="179096" y="36341"/>
                  <a:pt x="174172" y="60960"/>
                </a:cubicBezTo>
                <a:cubicBezTo>
                  <a:pt x="172119" y="71223"/>
                  <a:pt x="156755" y="72571"/>
                  <a:pt x="148046" y="78377"/>
                </a:cubicBezTo>
                <a:cubicBezTo>
                  <a:pt x="145143" y="87085"/>
                  <a:pt x="147860" y="101093"/>
                  <a:pt x="139337" y="104502"/>
                </a:cubicBezTo>
                <a:cubicBezTo>
                  <a:pt x="109739" y="116341"/>
                  <a:pt x="97684" y="85565"/>
                  <a:pt x="87086" y="69668"/>
                </a:cubicBezTo>
                <a:cubicBezTo>
                  <a:pt x="89989" y="60959"/>
                  <a:pt x="89304" y="50033"/>
                  <a:pt x="95795" y="43542"/>
                </a:cubicBezTo>
                <a:cubicBezTo>
                  <a:pt x="113211" y="26126"/>
                  <a:pt x="130630" y="37737"/>
                  <a:pt x="148046" y="43542"/>
                </a:cubicBezTo>
                <a:cubicBezTo>
                  <a:pt x="150949" y="52251"/>
                  <a:pt x="158555" y="60667"/>
                  <a:pt x="156755" y="69668"/>
                </a:cubicBezTo>
                <a:cubicBezTo>
                  <a:pt x="153340" y="86744"/>
                  <a:pt x="124215" y="92126"/>
                  <a:pt x="113212" y="95794"/>
                </a:cubicBezTo>
                <a:cubicBezTo>
                  <a:pt x="110309" y="87085"/>
                  <a:pt x="96292" y="73773"/>
                  <a:pt x="104503" y="69668"/>
                </a:cubicBezTo>
                <a:cubicBezTo>
                  <a:pt x="146538" y="48651"/>
                  <a:pt x="149883" y="83886"/>
                  <a:pt x="156755" y="104502"/>
                </a:cubicBezTo>
                <a:cubicBezTo>
                  <a:pt x="123303" y="115653"/>
                  <a:pt x="112556" y="123563"/>
                  <a:pt x="69669" y="104502"/>
                </a:cubicBezTo>
                <a:cubicBezTo>
                  <a:pt x="60105" y="100251"/>
                  <a:pt x="58058" y="87085"/>
                  <a:pt x="52252" y="78377"/>
                </a:cubicBezTo>
                <a:cubicBezTo>
                  <a:pt x="55155" y="69668"/>
                  <a:pt x="52134" y="54773"/>
                  <a:pt x="60960" y="52251"/>
                </a:cubicBezTo>
                <a:cubicBezTo>
                  <a:pt x="113826" y="37147"/>
                  <a:pt x="112016" y="57372"/>
                  <a:pt x="121920" y="87085"/>
                </a:cubicBezTo>
                <a:cubicBezTo>
                  <a:pt x="116950" y="101997"/>
                  <a:pt x="99428" y="183128"/>
                  <a:pt x="52252" y="104502"/>
                </a:cubicBezTo>
                <a:cubicBezTo>
                  <a:pt x="38728" y="81962"/>
                  <a:pt x="58057" y="52251"/>
                  <a:pt x="60960" y="26125"/>
                </a:cubicBezTo>
                <a:cubicBezTo>
                  <a:pt x="87086" y="29028"/>
                  <a:pt x="113835" y="28459"/>
                  <a:pt x="139337" y="34834"/>
                </a:cubicBezTo>
                <a:cubicBezTo>
                  <a:pt x="149491" y="37373"/>
                  <a:pt x="162153" y="42322"/>
                  <a:pt x="165463" y="52251"/>
                </a:cubicBezTo>
                <a:cubicBezTo>
                  <a:pt x="169248" y="63605"/>
                  <a:pt x="162108" y="76380"/>
                  <a:pt x="156755" y="87085"/>
                </a:cubicBezTo>
                <a:cubicBezTo>
                  <a:pt x="153083" y="94429"/>
                  <a:pt x="145143" y="98696"/>
                  <a:pt x="139337" y="104502"/>
                </a:cubicBezTo>
                <a:cubicBezTo>
                  <a:pt x="131586" y="103641"/>
                  <a:pt x="58048" y="101013"/>
                  <a:pt x="34835" y="87085"/>
                </a:cubicBezTo>
                <a:cubicBezTo>
                  <a:pt x="27794" y="82861"/>
                  <a:pt x="22546" y="76079"/>
                  <a:pt x="17417" y="69668"/>
                </a:cubicBezTo>
                <a:cubicBezTo>
                  <a:pt x="10879" y="61495"/>
                  <a:pt x="5806" y="52251"/>
                  <a:pt x="0" y="43542"/>
                </a:cubicBezTo>
                <a:cubicBezTo>
                  <a:pt x="6801" y="40141"/>
                  <a:pt x="48146" y="17417"/>
                  <a:pt x="60960" y="17417"/>
                </a:cubicBezTo>
                <a:cubicBezTo>
                  <a:pt x="71900" y="17417"/>
                  <a:pt x="109596" y="30726"/>
                  <a:pt x="121920" y="34834"/>
                </a:cubicBezTo>
                <a:cubicBezTo>
                  <a:pt x="124823" y="43543"/>
                  <a:pt x="132138" y="51905"/>
                  <a:pt x="130629" y="60960"/>
                </a:cubicBezTo>
                <a:cubicBezTo>
                  <a:pt x="122926" y="107178"/>
                  <a:pt x="82191" y="82654"/>
                  <a:pt x="52252" y="78377"/>
                </a:cubicBezTo>
                <a:cubicBezTo>
                  <a:pt x="52230" y="78362"/>
                  <a:pt x="-17653" y="43621"/>
                  <a:pt x="34835" y="26125"/>
                </a:cubicBezTo>
                <a:cubicBezTo>
                  <a:pt x="57037" y="18724"/>
                  <a:pt x="81280" y="31931"/>
                  <a:pt x="104503" y="34834"/>
                </a:cubicBezTo>
                <a:cubicBezTo>
                  <a:pt x="113212" y="43543"/>
                  <a:pt x="126734" y="49276"/>
                  <a:pt x="130629" y="60960"/>
                </a:cubicBezTo>
                <a:cubicBezTo>
                  <a:pt x="133532" y="69668"/>
                  <a:pt x="130825" y="84859"/>
                  <a:pt x="121920" y="87085"/>
                </a:cubicBezTo>
                <a:cubicBezTo>
                  <a:pt x="102007" y="92063"/>
                  <a:pt x="81280" y="81280"/>
                  <a:pt x="60960" y="78377"/>
                </a:cubicBezTo>
                <a:cubicBezTo>
                  <a:pt x="83058" y="12083"/>
                  <a:pt x="60374" y="22524"/>
                  <a:pt x="121920" y="34834"/>
                </a:cubicBezTo>
                <a:cubicBezTo>
                  <a:pt x="130629" y="40640"/>
                  <a:pt x="141508" y="44078"/>
                  <a:pt x="148046" y="52251"/>
                </a:cubicBezTo>
                <a:cubicBezTo>
                  <a:pt x="160060" y="67268"/>
                  <a:pt x="159607" y="98759"/>
                  <a:pt x="148046" y="113211"/>
                </a:cubicBezTo>
                <a:cubicBezTo>
                  <a:pt x="142311" y="120379"/>
                  <a:pt x="130629" y="119017"/>
                  <a:pt x="121920" y="121920"/>
                </a:cubicBezTo>
                <a:cubicBezTo>
                  <a:pt x="107259" y="119476"/>
                  <a:pt x="-63" y="119484"/>
                  <a:pt x="78377" y="52251"/>
                </a:cubicBezTo>
                <a:cubicBezTo>
                  <a:pt x="91784" y="40760"/>
                  <a:pt x="113212" y="58057"/>
                  <a:pt x="130629" y="60960"/>
                </a:cubicBezTo>
                <a:cubicBezTo>
                  <a:pt x="136435" y="69668"/>
                  <a:pt x="146325" y="76761"/>
                  <a:pt x="148046" y="87085"/>
                </a:cubicBezTo>
                <a:cubicBezTo>
                  <a:pt x="157038" y="141039"/>
                  <a:pt x="73970" y="105948"/>
                  <a:pt x="60960" y="104502"/>
                </a:cubicBezTo>
                <a:cubicBezTo>
                  <a:pt x="55529" y="88209"/>
                  <a:pt x="40818" y="59656"/>
                  <a:pt x="60960" y="43542"/>
                </a:cubicBezTo>
                <a:cubicBezTo>
                  <a:pt x="70027" y="36288"/>
                  <a:pt x="95794" y="23222"/>
                  <a:pt x="104503" y="34834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A9E59966-B31D-48F6-B70B-89A0A2991181}"/>
              </a:ext>
            </a:extLst>
          </p:cNvPr>
          <p:cNvSpPr/>
          <p:nvPr/>
        </p:nvSpPr>
        <p:spPr>
          <a:xfrm>
            <a:off x="6610541" y="1838525"/>
            <a:ext cx="178955" cy="168624"/>
          </a:xfrm>
          <a:custGeom>
            <a:avLst/>
            <a:gdLst>
              <a:gd name="connsiteX0" fmla="*/ 17417 w 153802"/>
              <a:gd name="connsiteY0" fmla="*/ 17671 h 130882"/>
              <a:gd name="connsiteX1" fmla="*/ 60960 w 153802"/>
              <a:gd name="connsiteY1" fmla="*/ 8962 h 130882"/>
              <a:gd name="connsiteX2" fmla="*/ 87086 w 153802"/>
              <a:gd name="connsiteY2" fmla="*/ 253 h 130882"/>
              <a:gd name="connsiteX3" fmla="*/ 104503 w 153802"/>
              <a:gd name="connsiteY3" fmla="*/ 17671 h 130882"/>
              <a:gd name="connsiteX4" fmla="*/ 130629 w 153802"/>
              <a:gd name="connsiteY4" fmla="*/ 35088 h 130882"/>
              <a:gd name="connsiteX5" fmla="*/ 139337 w 153802"/>
              <a:gd name="connsiteY5" fmla="*/ 113465 h 130882"/>
              <a:gd name="connsiteX6" fmla="*/ 87086 w 153802"/>
              <a:gd name="connsiteY6" fmla="*/ 130882 h 130882"/>
              <a:gd name="connsiteX7" fmla="*/ 43543 w 153802"/>
              <a:gd name="connsiteY7" fmla="*/ 122173 h 130882"/>
              <a:gd name="connsiteX8" fmla="*/ 17417 w 153802"/>
              <a:gd name="connsiteY8" fmla="*/ 113465 h 130882"/>
              <a:gd name="connsiteX9" fmla="*/ 0 w 153802"/>
              <a:gd name="connsiteY9" fmla="*/ 61213 h 130882"/>
              <a:gd name="connsiteX10" fmla="*/ 17417 w 153802"/>
              <a:gd name="connsiteY10" fmla="*/ 35088 h 130882"/>
              <a:gd name="connsiteX11" fmla="*/ 95795 w 153802"/>
              <a:gd name="connsiteY11" fmla="*/ 43796 h 130882"/>
              <a:gd name="connsiteX12" fmla="*/ 104503 w 153802"/>
              <a:gd name="connsiteY12" fmla="*/ 69922 h 130882"/>
              <a:gd name="connsiteX13" fmla="*/ 78377 w 153802"/>
              <a:gd name="connsiteY13" fmla="*/ 113465 h 130882"/>
              <a:gd name="connsiteX14" fmla="*/ 34835 w 153802"/>
              <a:gd name="connsiteY14" fmla="*/ 104756 h 130882"/>
              <a:gd name="connsiteX15" fmla="*/ 43543 w 153802"/>
              <a:gd name="connsiteY15" fmla="*/ 78631 h 130882"/>
              <a:gd name="connsiteX16" fmla="*/ 104503 w 153802"/>
              <a:gd name="connsiteY16" fmla="*/ 87339 h 130882"/>
              <a:gd name="connsiteX17" fmla="*/ 95795 w 153802"/>
              <a:gd name="connsiteY17" fmla="*/ 113465 h 130882"/>
              <a:gd name="connsiteX18" fmla="*/ 26126 w 153802"/>
              <a:gd name="connsiteY18" fmla="*/ 113465 h 130882"/>
              <a:gd name="connsiteX19" fmla="*/ 17417 w 153802"/>
              <a:gd name="connsiteY19" fmla="*/ 87339 h 130882"/>
              <a:gd name="connsiteX20" fmla="*/ 78377 w 153802"/>
              <a:gd name="connsiteY20" fmla="*/ 78631 h 130882"/>
              <a:gd name="connsiteX21" fmla="*/ 69669 w 153802"/>
              <a:gd name="connsiteY21" fmla="*/ 113465 h 130882"/>
              <a:gd name="connsiteX22" fmla="*/ 43543 w 153802"/>
              <a:gd name="connsiteY22" fmla="*/ 122173 h 130882"/>
              <a:gd name="connsiteX23" fmla="*/ 26126 w 153802"/>
              <a:gd name="connsiteY23" fmla="*/ 69922 h 130882"/>
              <a:gd name="connsiteX24" fmla="*/ 104503 w 153802"/>
              <a:gd name="connsiteY24" fmla="*/ 78631 h 130882"/>
              <a:gd name="connsiteX25" fmla="*/ 113212 w 153802"/>
              <a:gd name="connsiteY25" fmla="*/ 104756 h 130882"/>
              <a:gd name="connsiteX26" fmla="*/ 60960 w 153802"/>
              <a:gd name="connsiteY26" fmla="*/ 69922 h 130882"/>
              <a:gd name="connsiteX27" fmla="*/ 87086 w 153802"/>
              <a:gd name="connsiteY27" fmla="*/ 61213 h 130882"/>
              <a:gd name="connsiteX28" fmla="*/ 121920 w 153802"/>
              <a:gd name="connsiteY28" fmla="*/ 96048 h 130882"/>
              <a:gd name="connsiteX29" fmla="*/ 95795 w 153802"/>
              <a:gd name="connsiteY29" fmla="*/ 104756 h 130882"/>
              <a:gd name="connsiteX30" fmla="*/ 43543 w 153802"/>
              <a:gd name="connsiteY30" fmla="*/ 96048 h 130882"/>
              <a:gd name="connsiteX31" fmla="*/ 78377 w 153802"/>
              <a:gd name="connsiteY31" fmla="*/ 43796 h 130882"/>
              <a:gd name="connsiteX32" fmla="*/ 113212 w 153802"/>
              <a:gd name="connsiteY32" fmla="*/ 52505 h 130882"/>
              <a:gd name="connsiteX33" fmla="*/ 113212 w 153802"/>
              <a:gd name="connsiteY33" fmla="*/ 104756 h 130882"/>
              <a:gd name="connsiteX34" fmla="*/ 52252 w 153802"/>
              <a:gd name="connsiteY34" fmla="*/ 69922 h 130882"/>
              <a:gd name="connsiteX35" fmla="*/ 60960 w 153802"/>
              <a:gd name="connsiteY35" fmla="*/ 43796 h 130882"/>
              <a:gd name="connsiteX36" fmla="*/ 121920 w 153802"/>
              <a:gd name="connsiteY36" fmla="*/ 78631 h 130882"/>
              <a:gd name="connsiteX37" fmla="*/ 113212 w 153802"/>
              <a:gd name="connsiteY37" fmla="*/ 104756 h 130882"/>
              <a:gd name="connsiteX38" fmla="*/ 69669 w 153802"/>
              <a:gd name="connsiteY38" fmla="*/ 96048 h 130882"/>
              <a:gd name="connsiteX39" fmla="*/ 104503 w 153802"/>
              <a:gd name="connsiteY39" fmla="*/ 61213 h 130882"/>
              <a:gd name="connsiteX40" fmla="*/ 113212 w 153802"/>
              <a:gd name="connsiteY40" fmla="*/ 87339 h 130882"/>
              <a:gd name="connsiteX41" fmla="*/ 52252 w 153802"/>
              <a:gd name="connsiteY41" fmla="*/ 87339 h 130882"/>
              <a:gd name="connsiteX42" fmla="*/ 52252 w 153802"/>
              <a:gd name="connsiteY42" fmla="*/ 35088 h 130882"/>
              <a:gd name="connsiteX43" fmla="*/ 78377 w 153802"/>
              <a:gd name="connsiteY43" fmla="*/ 26379 h 130882"/>
              <a:gd name="connsiteX44" fmla="*/ 113212 w 153802"/>
              <a:gd name="connsiteY44" fmla="*/ 69922 h 13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53802" h="130882">
                <a:moveTo>
                  <a:pt x="17417" y="17671"/>
                </a:moveTo>
                <a:cubicBezTo>
                  <a:pt x="31931" y="14768"/>
                  <a:pt x="46600" y="12552"/>
                  <a:pt x="60960" y="8962"/>
                </a:cubicBezTo>
                <a:cubicBezTo>
                  <a:pt x="69866" y="6735"/>
                  <a:pt x="78085" y="-1547"/>
                  <a:pt x="87086" y="253"/>
                </a:cubicBezTo>
                <a:cubicBezTo>
                  <a:pt x="95137" y="1863"/>
                  <a:pt x="98092" y="12542"/>
                  <a:pt x="104503" y="17671"/>
                </a:cubicBezTo>
                <a:cubicBezTo>
                  <a:pt x="112676" y="24209"/>
                  <a:pt x="121920" y="29282"/>
                  <a:pt x="130629" y="35088"/>
                </a:cubicBezTo>
                <a:cubicBezTo>
                  <a:pt x="146480" y="58864"/>
                  <a:pt x="168934" y="79640"/>
                  <a:pt x="139337" y="113465"/>
                </a:cubicBezTo>
                <a:cubicBezTo>
                  <a:pt x="127247" y="127282"/>
                  <a:pt x="87086" y="130882"/>
                  <a:pt x="87086" y="130882"/>
                </a:cubicBezTo>
                <a:cubicBezTo>
                  <a:pt x="72572" y="127979"/>
                  <a:pt x="57903" y="125763"/>
                  <a:pt x="43543" y="122173"/>
                </a:cubicBezTo>
                <a:cubicBezTo>
                  <a:pt x="34637" y="119947"/>
                  <a:pt x="22753" y="120935"/>
                  <a:pt x="17417" y="113465"/>
                </a:cubicBezTo>
                <a:cubicBezTo>
                  <a:pt x="6746" y="98525"/>
                  <a:pt x="0" y="61213"/>
                  <a:pt x="0" y="61213"/>
                </a:cubicBezTo>
                <a:cubicBezTo>
                  <a:pt x="5806" y="52505"/>
                  <a:pt x="8709" y="40894"/>
                  <a:pt x="17417" y="35088"/>
                </a:cubicBezTo>
                <a:cubicBezTo>
                  <a:pt x="47887" y="14775"/>
                  <a:pt x="66648" y="32137"/>
                  <a:pt x="95795" y="43796"/>
                </a:cubicBezTo>
                <a:cubicBezTo>
                  <a:pt x="98698" y="52505"/>
                  <a:pt x="104503" y="60742"/>
                  <a:pt x="104503" y="69922"/>
                </a:cubicBezTo>
                <a:cubicBezTo>
                  <a:pt x="104503" y="92534"/>
                  <a:pt x="92175" y="99668"/>
                  <a:pt x="78377" y="113465"/>
                </a:cubicBezTo>
                <a:cubicBezTo>
                  <a:pt x="63863" y="110562"/>
                  <a:pt x="45301" y="115222"/>
                  <a:pt x="34835" y="104756"/>
                </a:cubicBezTo>
                <a:cubicBezTo>
                  <a:pt x="28344" y="98265"/>
                  <a:pt x="34638" y="80857"/>
                  <a:pt x="43543" y="78631"/>
                </a:cubicBezTo>
                <a:cubicBezTo>
                  <a:pt x="63456" y="73653"/>
                  <a:pt x="84183" y="84436"/>
                  <a:pt x="104503" y="87339"/>
                </a:cubicBezTo>
                <a:cubicBezTo>
                  <a:pt x="101600" y="96048"/>
                  <a:pt x="102286" y="106974"/>
                  <a:pt x="95795" y="113465"/>
                </a:cubicBezTo>
                <a:cubicBezTo>
                  <a:pt x="77944" y="131316"/>
                  <a:pt x="42686" y="116777"/>
                  <a:pt x="26126" y="113465"/>
                </a:cubicBezTo>
                <a:cubicBezTo>
                  <a:pt x="23223" y="104756"/>
                  <a:pt x="15617" y="96340"/>
                  <a:pt x="17417" y="87339"/>
                </a:cubicBezTo>
                <a:cubicBezTo>
                  <a:pt x="23852" y="55166"/>
                  <a:pt x="65451" y="76046"/>
                  <a:pt x="78377" y="78631"/>
                </a:cubicBezTo>
                <a:cubicBezTo>
                  <a:pt x="75474" y="90242"/>
                  <a:pt x="77146" y="104119"/>
                  <a:pt x="69669" y="113465"/>
                </a:cubicBezTo>
                <a:cubicBezTo>
                  <a:pt x="63934" y="120633"/>
                  <a:pt x="50034" y="128664"/>
                  <a:pt x="43543" y="122173"/>
                </a:cubicBezTo>
                <a:cubicBezTo>
                  <a:pt x="30561" y="109191"/>
                  <a:pt x="7879" y="67894"/>
                  <a:pt x="26126" y="69922"/>
                </a:cubicBezTo>
                <a:lnTo>
                  <a:pt x="104503" y="78631"/>
                </a:lnTo>
                <a:cubicBezTo>
                  <a:pt x="107406" y="87339"/>
                  <a:pt x="121920" y="101853"/>
                  <a:pt x="113212" y="104756"/>
                </a:cubicBezTo>
                <a:cubicBezTo>
                  <a:pt x="95094" y="110795"/>
                  <a:pt x="22538" y="108345"/>
                  <a:pt x="60960" y="69922"/>
                </a:cubicBezTo>
                <a:cubicBezTo>
                  <a:pt x="67451" y="63431"/>
                  <a:pt x="78377" y="64116"/>
                  <a:pt x="87086" y="61213"/>
                </a:cubicBezTo>
                <a:cubicBezTo>
                  <a:pt x="97039" y="64531"/>
                  <a:pt x="135190" y="69507"/>
                  <a:pt x="121920" y="96048"/>
                </a:cubicBezTo>
                <a:cubicBezTo>
                  <a:pt x="117815" y="104258"/>
                  <a:pt x="104503" y="101853"/>
                  <a:pt x="95795" y="104756"/>
                </a:cubicBezTo>
                <a:cubicBezTo>
                  <a:pt x="78378" y="101853"/>
                  <a:pt x="56029" y="108534"/>
                  <a:pt x="43543" y="96048"/>
                </a:cubicBezTo>
                <a:cubicBezTo>
                  <a:pt x="21049" y="73554"/>
                  <a:pt x="71798" y="48182"/>
                  <a:pt x="78377" y="43796"/>
                </a:cubicBezTo>
                <a:cubicBezTo>
                  <a:pt x="89989" y="46699"/>
                  <a:pt x="103866" y="45028"/>
                  <a:pt x="113212" y="52505"/>
                </a:cubicBezTo>
                <a:cubicBezTo>
                  <a:pt x="131545" y="67172"/>
                  <a:pt x="118101" y="90089"/>
                  <a:pt x="113212" y="104756"/>
                </a:cubicBezTo>
                <a:cubicBezTo>
                  <a:pt x="79395" y="99120"/>
                  <a:pt x="52252" y="110418"/>
                  <a:pt x="52252" y="69922"/>
                </a:cubicBezTo>
                <a:cubicBezTo>
                  <a:pt x="52252" y="60742"/>
                  <a:pt x="58057" y="52505"/>
                  <a:pt x="60960" y="43796"/>
                </a:cubicBezTo>
                <a:cubicBezTo>
                  <a:pt x="86647" y="48934"/>
                  <a:pt x="116175" y="44166"/>
                  <a:pt x="121920" y="78631"/>
                </a:cubicBezTo>
                <a:cubicBezTo>
                  <a:pt x="123429" y="87685"/>
                  <a:pt x="116115" y="96048"/>
                  <a:pt x="113212" y="104756"/>
                </a:cubicBezTo>
                <a:cubicBezTo>
                  <a:pt x="98698" y="101853"/>
                  <a:pt x="77880" y="108364"/>
                  <a:pt x="69669" y="96048"/>
                </a:cubicBezTo>
                <a:cubicBezTo>
                  <a:pt x="21628" y="23989"/>
                  <a:pt x="100645" y="59927"/>
                  <a:pt x="104503" y="61213"/>
                </a:cubicBezTo>
                <a:cubicBezTo>
                  <a:pt x="107406" y="69922"/>
                  <a:pt x="117317" y="79128"/>
                  <a:pt x="113212" y="87339"/>
                </a:cubicBezTo>
                <a:cubicBezTo>
                  <a:pt x="103495" y="106774"/>
                  <a:pt x="59794" y="89225"/>
                  <a:pt x="52252" y="87339"/>
                </a:cubicBezTo>
                <a:cubicBezTo>
                  <a:pt x="46446" y="69921"/>
                  <a:pt x="34834" y="52506"/>
                  <a:pt x="52252" y="35088"/>
                </a:cubicBezTo>
                <a:cubicBezTo>
                  <a:pt x="58743" y="28597"/>
                  <a:pt x="69669" y="29282"/>
                  <a:pt x="78377" y="26379"/>
                </a:cubicBezTo>
                <a:cubicBezTo>
                  <a:pt x="124477" y="37904"/>
                  <a:pt x="113212" y="23119"/>
                  <a:pt x="113212" y="6992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7362C52C-DDCD-4A1E-AC12-7FA789BD8E53}"/>
              </a:ext>
            </a:extLst>
          </p:cNvPr>
          <p:cNvSpPr/>
          <p:nvPr/>
        </p:nvSpPr>
        <p:spPr>
          <a:xfrm>
            <a:off x="4700266" y="2770107"/>
            <a:ext cx="192833" cy="168297"/>
          </a:xfrm>
          <a:custGeom>
            <a:avLst/>
            <a:gdLst>
              <a:gd name="connsiteX0" fmla="*/ 17417 w 165729"/>
              <a:gd name="connsiteY0" fmla="*/ 52251 h 130628"/>
              <a:gd name="connsiteX1" fmla="*/ 121920 w 165729"/>
              <a:gd name="connsiteY1" fmla="*/ 95794 h 130628"/>
              <a:gd name="connsiteX2" fmla="*/ 69669 w 165729"/>
              <a:gd name="connsiteY2" fmla="*/ 113211 h 130628"/>
              <a:gd name="connsiteX3" fmla="*/ 43543 w 165729"/>
              <a:gd name="connsiteY3" fmla="*/ 104503 h 130628"/>
              <a:gd name="connsiteX4" fmla="*/ 17417 w 165729"/>
              <a:gd name="connsiteY4" fmla="*/ 52251 h 130628"/>
              <a:gd name="connsiteX5" fmla="*/ 43543 w 165729"/>
              <a:gd name="connsiteY5" fmla="*/ 34834 h 130628"/>
              <a:gd name="connsiteX6" fmla="*/ 139337 w 165729"/>
              <a:gd name="connsiteY6" fmla="*/ 34834 h 130628"/>
              <a:gd name="connsiteX7" fmla="*/ 148046 w 165729"/>
              <a:gd name="connsiteY7" fmla="*/ 60960 h 130628"/>
              <a:gd name="connsiteX8" fmla="*/ 113211 w 165729"/>
              <a:gd name="connsiteY8" fmla="*/ 104503 h 130628"/>
              <a:gd name="connsiteX9" fmla="*/ 60960 w 165729"/>
              <a:gd name="connsiteY9" fmla="*/ 121920 h 130628"/>
              <a:gd name="connsiteX10" fmla="*/ 34834 w 165729"/>
              <a:gd name="connsiteY10" fmla="*/ 113211 h 130628"/>
              <a:gd name="connsiteX11" fmla="*/ 26126 w 165729"/>
              <a:gd name="connsiteY11" fmla="*/ 34834 h 130628"/>
              <a:gd name="connsiteX12" fmla="*/ 52251 w 165729"/>
              <a:gd name="connsiteY12" fmla="*/ 17417 h 130628"/>
              <a:gd name="connsiteX13" fmla="*/ 139337 w 165729"/>
              <a:gd name="connsiteY13" fmla="*/ 26126 h 130628"/>
              <a:gd name="connsiteX14" fmla="*/ 148046 w 165729"/>
              <a:gd name="connsiteY14" fmla="*/ 95794 h 130628"/>
              <a:gd name="connsiteX15" fmla="*/ 139337 w 165729"/>
              <a:gd name="connsiteY15" fmla="*/ 121920 h 130628"/>
              <a:gd name="connsiteX16" fmla="*/ 113211 w 165729"/>
              <a:gd name="connsiteY16" fmla="*/ 130628 h 130628"/>
              <a:gd name="connsiteX17" fmla="*/ 34834 w 165729"/>
              <a:gd name="connsiteY17" fmla="*/ 121920 h 130628"/>
              <a:gd name="connsiteX18" fmla="*/ 8709 w 165729"/>
              <a:gd name="connsiteY18" fmla="*/ 113211 h 130628"/>
              <a:gd name="connsiteX19" fmla="*/ 0 w 165729"/>
              <a:gd name="connsiteY19" fmla="*/ 87086 h 130628"/>
              <a:gd name="connsiteX20" fmla="*/ 8709 w 165729"/>
              <a:gd name="connsiteY20" fmla="*/ 60960 h 130628"/>
              <a:gd name="connsiteX21" fmla="*/ 104503 w 165729"/>
              <a:gd name="connsiteY21" fmla="*/ 43543 h 130628"/>
              <a:gd name="connsiteX22" fmla="*/ 130629 w 165729"/>
              <a:gd name="connsiteY22" fmla="*/ 60960 h 130628"/>
              <a:gd name="connsiteX23" fmla="*/ 130629 w 165729"/>
              <a:gd name="connsiteY23" fmla="*/ 121920 h 130628"/>
              <a:gd name="connsiteX24" fmla="*/ 104503 w 165729"/>
              <a:gd name="connsiteY24" fmla="*/ 130628 h 130628"/>
              <a:gd name="connsiteX25" fmla="*/ 17417 w 165729"/>
              <a:gd name="connsiteY25" fmla="*/ 95794 h 130628"/>
              <a:gd name="connsiteX26" fmla="*/ 8709 w 165729"/>
              <a:gd name="connsiteY26" fmla="*/ 69668 h 130628"/>
              <a:gd name="connsiteX27" fmla="*/ 17417 w 165729"/>
              <a:gd name="connsiteY27" fmla="*/ 8708 h 130628"/>
              <a:gd name="connsiteX28" fmla="*/ 43543 w 165729"/>
              <a:gd name="connsiteY28" fmla="*/ 0 h 130628"/>
              <a:gd name="connsiteX29" fmla="*/ 121920 w 165729"/>
              <a:gd name="connsiteY29" fmla="*/ 8708 h 130628"/>
              <a:gd name="connsiteX30" fmla="*/ 148046 w 165729"/>
              <a:gd name="connsiteY30" fmla="*/ 17417 h 130628"/>
              <a:gd name="connsiteX31" fmla="*/ 156754 w 165729"/>
              <a:gd name="connsiteY31" fmla="*/ 87086 h 130628"/>
              <a:gd name="connsiteX32" fmla="*/ 148046 w 165729"/>
              <a:gd name="connsiteY32" fmla="*/ 113211 h 130628"/>
              <a:gd name="connsiteX33" fmla="*/ 121920 w 165729"/>
              <a:gd name="connsiteY33" fmla="*/ 130628 h 130628"/>
              <a:gd name="connsiteX34" fmla="*/ 43543 w 165729"/>
              <a:gd name="connsiteY34" fmla="*/ 121920 h 130628"/>
              <a:gd name="connsiteX35" fmla="*/ 17417 w 165729"/>
              <a:gd name="connsiteY35" fmla="*/ 104503 h 130628"/>
              <a:gd name="connsiteX36" fmla="*/ 26126 w 165729"/>
              <a:gd name="connsiteY36" fmla="*/ 69668 h 130628"/>
              <a:gd name="connsiteX37" fmla="*/ 52251 w 165729"/>
              <a:gd name="connsiteY37" fmla="*/ 52251 h 130628"/>
              <a:gd name="connsiteX38" fmla="*/ 113211 w 165729"/>
              <a:gd name="connsiteY38" fmla="*/ 78377 h 130628"/>
              <a:gd name="connsiteX39" fmla="*/ 104503 w 165729"/>
              <a:gd name="connsiteY39" fmla="*/ 121920 h 130628"/>
              <a:gd name="connsiteX40" fmla="*/ 78377 w 165729"/>
              <a:gd name="connsiteY40" fmla="*/ 130628 h 130628"/>
              <a:gd name="connsiteX41" fmla="*/ 34834 w 165729"/>
              <a:gd name="connsiteY41" fmla="*/ 121920 h 130628"/>
              <a:gd name="connsiteX42" fmla="*/ 69669 w 165729"/>
              <a:gd name="connsiteY42" fmla="*/ 60960 h 130628"/>
              <a:gd name="connsiteX43" fmla="*/ 104503 w 165729"/>
              <a:gd name="connsiteY43" fmla="*/ 69668 h 130628"/>
              <a:gd name="connsiteX44" fmla="*/ 104503 w 165729"/>
              <a:gd name="connsiteY44" fmla="*/ 121920 h 130628"/>
              <a:gd name="connsiteX45" fmla="*/ 34834 w 165729"/>
              <a:gd name="connsiteY45" fmla="*/ 113211 h 130628"/>
              <a:gd name="connsiteX46" fmla="*/ 8709 w 165729"/>
              <a:gd name="connsiteY46" fmla="*/ 95794 h 130628"/>
              <a:gd name="connsiteX47" fmla="*/ 17417 w 165729"/>
              <a:gd name="connsiteY47" fmla="*/ 34834 h 130628"/>
              <a:gd name="connsiteX48" fmla="*/ 43543 w 165729"/>
              <a:gd name="connsiteY48" fmla="*/ 26126 h 130628"/>
              <a:gd name="connsiteX49" fmla="*/ 104503 w 165729"/>
              <a:gd name="connsiteY49" fmla="*/ 34834 h 130628"/>
              <a:gd name="connsiteX50" fmla="*/ 104503 w 165729"/>
              <a:gd name="connsiteY50" fmla="*/ 87086 h 130628"/>
              <a:gd name="connsiteX51" fmla="*/ 78377 w 165729"/>
              <a:gd name="connsiteY51" fmla="*/ 95794 h 130628"/>
              <a:gd name="connsiteX52" fmla="*/ 34834 w 165729"/>
              <a:gd name="connsiteY52" fmla="*/ 60960 h 130628"/>
              <a:gd name="connsiteX53" fmla="*/ 60960 w 165729"/>
              <a:gd name="connsiteY53" fmla="*/ 43543 h 130628"/>
              <a:gd name="connsiteX54" fmla="*/ 113211 w 165729"/>
              <a:gd name="connsiteY54" fmla="*/ 52251 h 130628"/>
              <a:gd name="connsiteX55" fmla="*/ 113211 w 165729"/>
              <a:gd name="connsiteY55" fmla="*/ 104503 h 130628"/>
              <a:gd name="connsiteX56" fmla="*/ 87086 w 165729"/>
              <a:gd name="connsiteY56" fmla="*/ 113211 h 130628"/>
              <a:gd name="connsiteX57" fmla="*/ 78377 w 165729"/>
              <a:gd name="connsiteY57" fmla="*/ 43543 h 130628"/>
              <a:gd name="connsiteX58" fmla="*/ 130629 w 165729"/>
              <a:gd name="connsiteY58" fmla="*/ 52251 h 130628"/>
              <a:gd name="connsiteX59" fmla="*/ 130629 w 165729"/>
              <a:gd name="connsiteY59" fmla="*/ 104503 h 130628"/>
              <a:gd name="connsiteX60" fmla="*/ 95794 w 165729"/>
              <a:gd name="connsiteY60" fmla="*/ 113211 h 130628"/>
              <a:gd name="connsiteX61" fmla="*/ 60960 w 165729"/>
              <a:gd name="connsiteY61" fmla="*/ 104503 h 130628"/>
              <a:gd name="connsiteX62" fmla="*/ 95794 w 165729"/>
              <a:gd name="connsiteY62" fmla="*/ 43543 h 130628"/>
              <a:gd name="connsiteX63" fmla="*/ 121920 w 165729"/>
              <a:gd name="connsiteY63" fmla="*/ 52251 h 130628"/>
              <a:gd name="connsiteX64" fmla="*/ 121920 w 165729"/>
              <a:gd name="connsiteY64" fmla="*/ 121920 h 130628"/>
              <a:gd name="connsiteX65" fmla="*/ 87086 w 165729"/>
              <a:gd name="connsiteY65" fmla="*/ 113211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5729" h="130628">
                <a:moveTo>
                  <a:pt x="17417" y="52251"/>
                </a:moveTo>
                <a:cubicBezTo>
                  <a:pt x="52251" y="66765"/>
                  <a:pt x="97361" y="67142"/>
                  <a:pt x="121920" y="95794"/>
                </a:cubicBezTo>
                <a:cubicBezTo>
                  <a:pt x="133868" y="109733"/>
                  <a:pt x="69669" y="113211"/>
                  <a:pt x="69669" y="113211"/>
                </a:cubicBezTo>
                <a:cubicBezTo>
                  <a:pt x="60960" y="110308"/>
                  <a:pt x="50711" y="110237"/>
                  <a:pt x="43543" y="104503"/>
                </a:cubicBezTo>
                <a:cubicBezTo>
                  <a:pt x="28197" y="92226"/>
                  <a:pt x="23154" y="69461"/>
                  <a:pt x="17417" y="52251"/>
                </a:cubicBezTo>
                <a:cubicBezTo>
                  <a:pt x="26126" y="46445"/>
                  <a:pt x="34181" y="39515"/>
                  <a:pt x="43543" y="34834"/>
                </a:cubicBezTo>
                <a:cubicBezTo>
                  <a:pt x="78983" y="17115"/>
                  <a:pt x="93420" y="29095"/>
                  <a:pt x="139337" y="34834"/>
                </a:cubicBezTo>
                <a:cubicBezTo>
                  <a:pt x="142240" y="43543"/>
                  <a:pt x="148046" y="51780"/>
                  <a:pt x="148046" y="60960"/>
                </a:cubicBezTo>
                <a:cubicBezTo>
                  <a:pt x="148046" y="85093"/>
                  <a:pt x="133272" y="95587"/>
                  <a:pt x="113211" y="104503"/>
                </a:cubicBezTo>
                <a:cubicBezTo>
                  <a:pt x="96434" y="111959"/>
                  <a:pt x="60960" y="121920"/>
                  <a:pt x="60960" y="121920"/>
                </a:cubicBezTo>
                <a:cubicBezTo>
                  <a:pt x="52251" y="119017"/>
                  <a:pt x="42002" y="118946"/>
                  <a:pt x="34834" y="113211"/>
                </a:cubicBezTo>
                <a:cubicBezTo>
                  <a:pt x="9650" y="93064"/>
                  <a:pt x="12275" y="62537"/>
                  <a:pt x="26126" y="34834"/>
                </a:cubicBezTo>
                <a:cubicBezTo>
                  <a:pt x="30807" y="25473"/>
                  <a:pt x="43543" y="23223"/>
                  <a:pt x="52251" y="17417"/>
                </a:cubicBezTo>
                <a:cubicBezTo>
                  <a:pt x="81280" y="20320"/>
                  <a:pt x="111661" y="16901"/>
                  <a:pt x="139337" y="26126"/>
                </a:cubicBezTo>
                <a:cubicBezTo>
                  <a:pt x="170108" y="36383"/>
                  <a:pt x="151533" y="81847"/>
                  <a:pt x="148046" y="95794"/>
                </a:cubicBezTo>
                <a:cubicBezTo>
                  <a:pt x="145820" y="104700"/>
                  <a:pt x="145828" y="115429"/>
                  <a:pt x="139337" y="121920"/>
                </a:cubicBezTo>
                <a:cubicBezTo>
                  <a:pt x="132846" y="128411"/>
                  <a:pt x="121920" y="127725"/>
                  <a:pt x="113211" y="130628"/>
                </a:cubicBezTo>
                <a:cubicBezTo>
                  <a:pt x="87085" y="127725"/>
                  <a:pt x="60763" y="126241"/>
                  <a:pt x="34834" y="121920"/>
                </a:cubicBezTo>
                <a:cubicBezTo>
                  <a:pt x="25779" y="120411"/>
                  <a:pt x="15200" y="119702"/>
                  <a:pt x="8709" y="113211"/>
                </a:cubicBezTo>
                <a:cubicBezTo>
                  <a:pt x="2218" y="106720"/>
                  <a:pt x="2903" y="95794"/>
                  <a:pt x="0" y="87086"/>
                </a:cubicBezTo>
                <a:cubicBezTo>
                  <a:pt x="2903" y="78377"/>
                  <a:pt x="4604" y="69171"/>
                  <a:pt x="8709" y="60960"/>
                </a:cubicBezTo>
                <a:cubicBezTo>
                  <a:pt x="33129" y="12120"/>
                  <a:pt x="34756" y="35793"/>
                  <a:pt x="104503" y="43543"/>
                </a:cubicBezTo>
                <a:cubicBezTo>
                  <a:pt x="113212" y="49349"/>
                  <a:pt x="124091" y="52787"/>
                  <a:pt x="130629" y="60960"/>
                </a:cubicBezTo>
                <a:cubicBezTo>
                  <a:pt x="142642" y="75976"/>
                  <a:pt x="142189" y="107470"/>
                  <a:pt x="130629" y="121920"/>
                </a:cubicBezTo>
                <a:cubicBezTo>
                  <a:pt x="124894" y="129088"/>
                  <a:pt x="113212" y="127725"/>
                  <a:pt x="104503" y="130628"/>
                </a:cubicBezTo>
                <a:cubicBezTo>
                  <a:pt x="56306" y="123743"/>
                  <a:pt x="43084" y="134295"/>
                  <a:pt x="17417" y="95794"/>
                </a:cubicBezTo>
                <a:cubicBezTo>
                  <a:pt x="12325" y="88156"/>
                  <a:pt x="11612" y="78377"/>
                  <a:pt x="8709" y="69668"/>
                </a:cubicBezTo>
                <a:cubicBezTo>
                  <a:pt x="11612" y="49348"/>
                  <a:pt x="8237" y="27067"/>
                  <a:pt x="17417" y="8708"/>
                </a:cubicBezTo>
                <a:cubicBezTo>
                  <a:pt x="21522" y="497"/>
                  <a:pt x="34363" y="0"/>
                  <a:pt x="43543" y="0"/>
                </a:cubicBezTo>
                <a:cubicBezTo>
                  <a:pt x="69829" y="0"/>
                  <a:pt x="95794" y="5805"/>
                  <a:pt x="121920" y="8708"/>
                </a:cubicBezTo>
                <a:cubicBezTo>
                  <a:pt x="130629" y="11611"/>
                  <a:pt x="140878" y="11682"/>
                  <a:pt x="148046" y="17417"/>
                </a:cubicBezTo>
                <a:cubicBezTo>
                  <a:pt x="175826" y="39641"/>
                  <a:pt x="164472" y="56215"/>
                  <a:pt x="156754" y="87086"/>
                </a:cubicBezTo>
                <a:cubicBezTo>
                  <a:pt x="154528" y="95991"/>
                  <a:pt x="153780" y="106043"/>
                  <a:pt x="148046" y="113211"/>
                </a:cubicBezTo>
                <a:cubicBezTo>
                  <a:pt x="141508" y="121384"/>
                  <a:pt x="130629" y="124822"/>
                  <a:pt x="121920" y="130628"/>
                </a:cubicBezTo>
                <a:cubicBezTo>
                  <a:pt x="95794" y="127725"/>
                  <a:pt x="69045" y="128295"/>
                  <a:pt x="43543" y="121920"/>
                </a:cubicBezTo>
                <a:cubicBezTo>
                  <a:pt x="33389" y="119382"/>
                  <a:pt x="20727" y="114432"/>
                  <a:pt x="17417" y="104503"/>
                </a:cubicBezTo>
                <a:cubicBezTo>
                  <a:pt x="13632" y="93148"/>
                  <a:pt x="19487" y="79627"/>
                  <a:pt x="26126" y="69668"/>
                </a:cubicBezTo>
                <a:cubicBezTo>
                  <a:pt x="31932" y="60960"/>
                  <a:pt x="43543" y="58057"/>
                  <a:pt x="52251" y="52251"/>
                </a:cubicBezTo>
                <a:cubicBezTo>
                  <a:pt x="61265" y="54505"/>
                  <a:pt x="108585" y="62185"/>
                  <a:pt x="113211" y="78377"/>
                </a:cubicBezTo>
                <a:cubicBezTo>
                  <a:pt x="117277" y="92609"/>
                  <a:pt x="112714" y="109604"/>
                  <a:pt x="104503" y="121920"/>
                </a:cubicBezTo>
                <a:cubicBezTo>
                  <a:pt x="99411" y="129558"/>
                  <a:pt x="87086" y="127725"/>
                  <a:pt x="78377" y="130628"/>
                </a:cubicBezTo>
                <a:cubicBezTo>
                  <a:pt x="63863" y="127725"/>
                  <a:pt x="42178" y="134772"/>
                  <a:pt x="34834" y="121920"/>
                </a:cubicBezTo>
                <a:cubicBezTo>
                  <a:pt x="7041" y="73283"/>
                  <a:pt x="46552" y="68665"/>
                  <a:pt x="69669" y="60960"/>
                </a:cubicBezTo>
                <a:cubicBezTo>
                  <a:pt x="81280" y="63863"/>
                  <a:pt x="95157" y="62191"/>
                  <a:pt x="104503" y="69668"/>
                </a:cubicBezTo>
                <a:cubicBezTo>
                  <a:pt x="122836" y="84334"/>
                  <a:pt x="109391" y="107254"/>
                  <a:pt x="104503" y="121920"/>
                </a:cubicBezTo>
                <a:cubicBezTo>
                  <a:pt x="81280" y="119017"/>
                  <a:pt x="57413" y="119369"/>
                  <a:pt x="34834" y="113211"/>
                </a:cubicBezTo>
                <a:cubicBezTo>
                  <a:pt x="24737" y="110457"/>
                  <a:pt x="10979" y="106011"/>
                  <a:pt x="8709" y="95794"/>
                </a:cubicBezTo>
                <a:cubicBezTo>
                  <a:pt x="4256" y="75757"/>
                  <a:pt x="8237" y="53193"/>
                  <a:pt x="17417" y="34834"/>
                </a:cubicBezTo>
                <a:cubicBezTo>
                  <a:pt x="21522" y="26623"/>
                  <a:pt x="34834" y="29029"/>
                  <a:pt x="43543" y="26126"/>
                </a:cubicBezTo>
                <a:cubicBezTo>
                  <a:pt x="63863" y="29029"/>
                  <a:pt x="86144" y="25654"/>
                  <a:pt x="104503" y="34834"/>
                </a:cubicBezTo>
                <a:cubicBezTo>
                  <a:pt x="119984" y="42574"/>
                  <a:pt x="112243" y="79346"/>
                  <a:pt x="104503" y="87086"/>
                </a:cubicBezTo>
                <a:cubicBezTo>
                  <a:pt x="98012" y="93577"/>
                  <a:pt x="87086" y="92891"/>
                  <a:pt x="78377" y="95794"/>
                </a:cubicBezTo>
                <a:cubicBezTo>
                  <a:pt x="67216" y="93004"/>
                  <a:pt x="22341" y="92194"/>
                  <a:pt x="34834" y="60960"/>
                </a:cubicBezTo>
                <a:cubicBezTo>
                  <a:pt x="38721" y="51242"/>
                  <a:pt x="52251" y="49349"/>
                  <a:pt x="60960" y="43543"/>
                </a:cubicBezTo>
                <a:cubicBezTo>
                  <a:pt x="78377" y="46446"/>
                  <a:pt x="97880" y="43491"/>
                  <a:pt x="113211" y="52251"/>
                </a:cubicBezTo>
                <a:cubicBezTo>
                  <a:pt x="127990" y="60696"/>
                  <a:pt x="121656" y="96058"/>
                  <a:pt x="113211" y="104503"/>
                </a:cubicBezTo>
                <a:cubicBezTo>
                  <a:pt x="106720" y="110994"/>
                  <a:pt x="95794" y="110308"/>
                  <a:pt x="87086" y="113211"/>
                </a:cubicBezTo>
                <a:cubicBezTo>
                  <a:pt x="77726" y="99172"/>
                  <a:pt x="44610" y="62839"/>
                  <a:pt x="78377" y="43543"/>
                </a:cubicBezTo>
                <a:cubicBezTo>
                  <a:pt x="93708" y="34782"/>
                  <a:pt x="113212" y="49348"/>
                  <a:pt x="130629" y="52251"/>
                </a:cubicBezTo>
                <a:cubicBezTo>
                  <a:pt x="135517" y="66917"/>
                  <a:pt x="148962" y="89837"/>
                  <a:pt x="130629" y="104503"/>
                </a:cubicBezTo>
                <a:cubicBezTo>
                  <a:pt x="121283" y="111980"/>
                  <a:pt x="107406" y="110308"/>
                  <a:pt x="95794" y="113211"/>
                </a:cubicBezTo>
                <a:cubicBezTo>
                  <a:pt x="84183" y="110308"/>
                  <a:pt x="65675" y="115504"/>
                  <a:pt x="60960" y="104503"/>
                </a:cubicBezTo>
                <a:cubicBezTo>
                  <a:pt x="39248" y="53840"/>
                  <a:pt x="69517" y="52302"/>
                  <a:pt x="95794" y="43543"/>
                </a:cubicBezTo>
                <a:cubicBezTo>
                  <a:pt x="104503" y="46446"/>
                  <a:pt x="115429" y="45760"/>
                  <a:pt x="121920" y="52251"/>
                </a:cubicBezTo>
                <a:cubicBezTo>
                  <a:pt x="139773" y="70104"/>
                  <a:pt x="125233" y="105358"/>
                  <a:pt x="121920" y="121920"/>
                </a:cubicBezTo>
                <a:lnTo>
                  <a:pt x="87086" y="113211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F97913E8-25AE-4326-8610-755BD1E641FA}"/>
              </a:ext>
            </a:extLst>
          </p:cNvPr>
          <p:cNvSpPr/>
          <p:nvPr/>
        </p:nvSpPr>
        <p:spPr>
          <a:xfrm>
            <a:off x="5110897" y="1855648"/>
            <a:ext cx="193776" cy="173671"/>
          </a:xfrm>
          <a:custGeom>
            <a:avLst/>
            <a:gdLst>
              <a:gd name="connsiteX0" fmla="*/ 95794 w 166540"/>
              <a:gd name="connsiteY0" fmla="*/ 4171 h 134799"/>
              <a:gd name="connsiteX1" fmla="*/ 165463 w 166540"/>
              <a:gd name="connsiteY1" fmla="*/ 47713 h 134799"/>
              <a:gd name="connsiteX2" fmla="*/ 130628 w 166540"/>
              <a:gd name="connsiteY2" fmla="*/ 99965 h 134799"/>
              <a:gd name="connsiteX3" fmla="*/ 87086 w 166540"/>
              <a:gd name="connsiteY3" fmla="*/ 134799 h 134799"/>
              <a:gd name="connsiteX4" fmla="*/ 34834 w 166540"/>
              <a:gd name="connsiteY4" fmla="*/ 126091 h 134799"/>
              <a:gd name="connsiteX5" fmla="*/ 0 w 166540"/>
              <a:gd name="connsiteY5" fmla="*/ 73839 h 134799"/>
              <a:gd name="connsiteX6" fmla="*/ 8708 w 166540"/>
              <a:gd name="connsiteY6" fmla="*/ 21588 h 134799"/>
              <a:gd name="connsiteX7" fmla="*/ 121920 w 166540"/>
              <a:gd name="connsiteY7" fmla="*/ 12879 h 134799"/>
              <a:gd name="connsiteX8" fmla="*/ 139337 w 166540"/>
              <a:gd name="connsiteY8" fmla="*/ 39005 h 134799"/>
              <a:gd name="connsiteX9" fmla="*/ 104503 w 166540"/>
              <a:gd name="connsiteY9" fmla="*/ 91256 h 134799"/>
              <a:gd name="connsiteX10" fmla="*/ 78377 w 166540"/>
              <a:gd name="connsiteY10" fmla="*/ 99965 h 134799"/>
              <a:gd name="connsiteX11" fmla="*/ 34834 w 166540"/>
              <a:gd name="connsiteY11" fmla="*/ 91256 h 134799"/>
              <a:gd name="connsiteX12" fmla="*/ 34834 w 166540"/>
              <a:gd name="connsiteY12" fmla="*/ 39005 h 134799"/>
              <a:gd name="connsiteX13" fmla="*/ 60960 w 166540"/>
              <a:gd name="connsiteY13" fmla="*/ 21588 h 134799"/>
              <a:gd name="connsiteX14" fmla="*/ 87086 w 166540"/>
              <a:gd name="connsiteY14" fmla="*/ 30296 h 134799"/>
              <a:gd name="connsiteX15" fmla="*/ 104503 w 166540"/>
              <a:gd name="connsiteY15" fmla="*/ 82548 h 134799"/>
              <a:gd name="connsiteX16" fmla="*/ 87086 w 166540"/>
              <a:gd name="connsiteY16" fmla="*/ 108673 h 134799"/>
              <a:gd name="connsiteX17" fmla="*/ 60960 w 166540"/>
              <a:gd name="connsiteY17" fmla="*/ 65131 h 134799"/>
              <a:gd name="connsiteX18" fmla="*/ 87086 w 166540"/>
              <a:gd name="connsiteY18" fmla="*/ 56422 h 134799"/>
              <a:gd name="connsiteX19" fmla="*/ 113211 w 166540"/>
              <a:gd name="connsiteY19" fmla="*/ 65131 h 134799"/>
              <a:gd name="connsiteX20" fmla="*/ 113211 w 166540"/>
              <a:gd name="connsiteY20" fmla="*/ 117382 h 134799"/>
              <a:gd name="connsiteX21" fmla="*/ 60960 w 166540"/>
              <a:gd name="connsiteY21" fmla="*/ 82548 h 134799"/>
              <a:gd name="connsiteX22" fmla="*/ 87086 w 166540"/>
              <a:gd name="connsiteY22" fmla="*/ 65131 h 134799"/>
              <a:gd name="connsiteX23" fmla="*/ 113211 w 166540"/>
              <a:gd name="connsiteY23" fmla="*/ 82548 h 134799"/>
              <a:gd name="connsiteX24" fmla="*/ 69668 w 166540"/>
              <a:gd name="connsiteY24" fmla="*/ 126091 h 134799"/>
              <a:gd name="connsiteX25" fmla="*/ 43543 w 166540"/>
              <a:gd name="connsiteY25" fmla="*/ 117382 h 134799"/>
              <a:gd name="connsiteX26" fmla="*/ 34834 w 166540"/>
              <a:gd name="connsiteY26" fmla="*/ 56422 h 134799"/>
              <a:gd name="connsiteX27" fmla="*/ 60960 w 166540"/>
              <a:gd name="connsiteY27" fmla="*/ 47713 h 134799"/>
              <a:gd name="connsiteX28" fmla="*/ 104503 w 166540"/>
              <a:gd name="connsiteY28" fmla="*/ 56422 h 134799"/>
              <a:gd name="connsiteX29" fmla="*/ 95794 w 166540"/>
              <a:gd name="connsiteY29" fmla="*/ 108673 h 134799"/>
              <a:gd name="connsiteX30" fmla="*/ 26126 w 166540"/>
              <a:gd name="connsiteY30" fmla="*/ 99965 h 134799"/>
              <a:gd name="connsiteX31" fmla="*/ 26126 w 166540"/>
              <a:gd name="connsiteY31" fmla="*/ 30296 h 134799"/>
              <a:gd name="connsiteX32" fmla="*/ 87086 w 166540"/>
              <a:gd name="connsiteY32" fmla="*/ 39005 h 134799"/>
              <a:gd name="connsiteX33" fmla="*/ 113211 w 166540"/>
              <a:gd name="connsiteY33" fmla="*/ 91256 h 134799"/>
              <a:gd name="connsiteX34" fmla="*/ 60960 w 166540"/>
              <a:gd name="connsiteY34" fmla="*/ 117382 h 134799"/>
              <a:gd name="connsiteX35" fmla="*/ 34834 w 166540"/>
              <a:gd name="connsiteY35" fmla="*/ 108673 h 134799"/>
              <a:gd name="connsiteX36" fmla="*/ 26126 w 166540"/>
              <a:gd name="connsiteY36" fmla="*/ 39005 h 134799"/>
              <a:gd name="connsiteX37" fmla="*/ 52251 w 166540"/>
              <a:gd name="connsiteY37" fmla="*/ 21588 h 134799"/>
              <a:gd name="connsiteX38" fmla="*/ 95794 w 166540"/>
              <a:gd name="connsiteY38" fmla="*/ 65131 h 134799"/>
              <a:gd name="connsiteX39" fmla="*/ 87086 w 166540"/>
              <a:gd name="connsiteY39" fmla="*/ 108673 h 134799"/>
              <a:gd name="connsiteX40" fmla="*/ 43543 w 166540"/>
              <a:gd name="connsiteY40" fmla="*/ 91256 h 134799"/>
              <a:gd name="connsiteX41" fmla="*/ 95794 w 166540"/>
              <a:gd name="connsiteY41" fmla="*/ 39005 h 134799"/>
              <a:gd name="connsiteX42" fmla="*/ 113211 w 166540"/>
              <a:gd name="connsiteY42" fmla="*/ 56422 h 13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6540" h="134799">
                <a:moveTo>
                  <a:pt x="95794" y="4171"/>
                </a:moveTo>
                <a:cubicBezTo>
                  <a:pt x="119017" y="18685"/>
                  <a:pt x="156104" y="21976"/>
                  <a:pt x="165463" y="47713"/>
                </a:cubicBezTo>
                <a:cubicBezTo>
                  <a:pt x="172617" y="67386"/>
                  <a:pt x="142240" y="82548"/>
                  <a:pt x="130628" y="99965"/>
                </a:cubicBezTo>
                <a:cubicBezTo>
                  <a:pt x="108119" y="133729"/>
                  <a:pt x="123141" y="122781"/>
                  <a:pt x="87086" y="134799"/>
                </a:cubicBezTo>
                <a:cubicBezTo>
                  <a:pt x="69669" y="131896"/>
                  <a:pt x="51367" y="132291"/>
                  <a:pt x="34834" y="126091"/>
                </a:cubicBezTo>
                <a:cubicBezTo>
                  <a:pt x="18468" y="119954"/>
                  <a:pt x="4914" y="83667"/>
                  <a:pt x="0" y="73839"/>
                </a:cubicBezTo>
                <a:cubicBezTo>
                  <a:pt x="2903" y="56422"/>
                  <a:pt x="2508" y="38121"/>
                  <a:pt x="8708" y="21588"/>
                </a:cubicBezTo>
                <a:cubicBezTo>
                  <a:pt x="24567" y="-20703"/>
                  <a:pt x="112573" y="12029"/>
                  <a:pt x="121920" y="12879"/>
                </a:cubicBezTo>
                <a:cubicBezTo>
                  <a:pt x="127726" y="21588"/>
                  <a:pt x="137857" y="28644"/>
                  <a:pt x="139337" y="39005"/>
                </a:cubicBezTo>
                <a:cubicBezTo>
                  <a:pt x="143668" y="69326"/>
                  <a:pt x="126963" y="80026"/>
                  <a:pt x="104503" y="91256"/>
                </a:cubicBezTo>
                <a:cubicBezTo>
                  <a:pt x="96292" y="95361"/>
                  <a:pt x="87086" y="97062"/>
                  <a:pt x="78377" y="99965"/>
                </a:cubicBezTo>
                <a:cubicBezTo>
                  <a:pt x="63863" y="97062"/>
                  <a:pt x="47150" y="99467"/>
                  <a:pt x="34834" y="91256"/>
                </a:cubicBezTo>
                <a:cubicBezTo>
                  <a:pt x="19690" y="81160"/>
                  <a:pt x="26757" y="49101"/>
                  <a:pt x="34834" y="39005"/>
                </a:cubicBezTo>
                <a:cubicBezTo>
                  <a:pt x="41372" y="30832"/>
                  <a:pt x="52251" y="27394"/>
                  <a:pt x="60960" y="21588"/>
                </a:cubicBezTo>
                <a:cubicBezTo>
                  <a:pt x="69669" y="24491"/>
                  <a:pt x="81750" y="22826"/>
                  <a:pt x="87086" y="30296"/>
                </a:cubicBezTo>
                <a:cubicBezTo>
                  <a:pt x="97757" y="45236"/>
                  <a:pt x="104503" y="82548"/>
                  <a:pt x="104503" y="82548"/>
                </a:cubicBezTo>
                <a:cubicBezTo>
                  <a:pt x="98697" y="91256"/>
                  <a:pt x="97015" y="105363"/>
                  <a:pt x="87086" y="108673"/>
                </a:cubicBezTo>
                <a:cubicBezTo>
                  <a:pt x="45918" y="122395"/>
                  <a:pt x="44069" y="86244"/>
                  <a:pt x="60960" y="65131"/>
                </a:cubicBezTo>
                <a:cubicBezTo>
                  <a:pt x="66695" y="57963"/>
                  <a:pt x="78377" y="59325"/>
                  <a:pt x="87086" y="56422"/>
                </a:cubicBezTo>
                <a:cubicBezTo>
                  <a:pt x="95794" y="59325"/>
                  <a:pt x="106720" y="58640"/>
                  <a:pt x="113211" y="65131"/>
                </a:cubicBezTo>
                <a:cubicBezTo>
                  <a:pt x="130629" y="82549"/>
                  <a:pt x="119017" y="99964"/>
                  <a:pt x="113211" y="117382"/>
                </a:cubicBezTo>
                <a:cubicBezTo>
                  <a:pt x="104647" y="115669"/>
                  <a:pt x="47074" y="117260"/>
                  <a:pt x="60960" y="82548"/>
                </a:cubicBezTo>
                <a:cubicBezTo>
                  <a:pt x="64847" y="72830"/>
                  <a:pt x="78377" y="70937"/>
                  <a:pt x="87086" y="65131"/>
                </a:cubicBezTo>
                <a:cubicBezTo>
                  <a:pt x="95794" y="70937"/>
                  <a:pt x="109901" y="72619"/>
                  <a:pt x="113211" y="82548"/>
                </a:cubicBezTo>
                <a:cubicBezTo>
                  <a:pt x="126609" y="122741"/>
                  <a:pt x="91105" y="120732"/>
                  <a:pt x="69668" y="126091"/>
                </a:cubicBezTo>
                <a:cubicBezTo>
                  <a:pt x="60960" y="123188"/>
                  <a:pt x="50711" y="123117"/>
                  <a:pt x="43543" y="117382"/>
                </a:cubicBezTo>
                <a:cubicBezTo>
                  <a:pt x="24467" y="102120"/>
                  <a:pt x="17893" y="77598"/>
                  <a:pt x="34834" y="56422"/>
                </a:cubicBezTo>
                <a:cubicBezTo>
                  <a:pt x="40569" y="49254"/>
                  <a:pt x="52251" y="50616"/>
                  <a:pt x="60960" y="47713"/>
                </a:cubicBezTo>
                <a:cubicBezTo>
                  <a:pt x="75474" y="50616"/>
                  <a:pt x="97159" y="43570"/>
                  <a:pt x="104503" y="56422"/>
                </a:cubicBezTo>
                <a:cubicBezTo>
                  <a:pt x="113263" y="71753"/>
                  <a:pt x="111229" y="100098"/>
                  <a:pt x="95794" y="108673"/>
                </a:cubicBezTo>
                <a:cubicBezTo>
                  <a:pt x="75336" y="120039"/>
                  <a:pt x="49349" y="102868"/>
                  <a:pt x="26126" y="99965"/>
                </a:cubicBezTo>
                <a:cubicBezTo>
                  <a:pt x="21116" y="84935"/>
                  <a:pt x="2105" y="42306"/>
                  <a:pt x="26126" y="30296"/>
                </a:cubicBezTo>
                <a:cubicBezTo>
                  <a:pt x="44485" y="21116"/>
                  <a:pt x="66766" y="36102"/>
                  <a:pt x="87086" y="39005"/>
                </a:cubicBezTo>
                <a:cubicBezTo>
                  <a:pt x="90753" y="44506"/>
                  <a:pt x="117718" y="79989"/>
                  <a:pt x="113211" y="91256"/>
                </a:cubicBezTo>
                <a:cubicBezTo>
                  <a:pt x="108017" y="104242"/>
                  <a:pt x="71958" y="113716"/>
                  <a:pt x="60960" y="117382"/>
                </a:cubicBezTo>
                <a:cubicBezTo>
                  <a:pt x="52251" y="114479"/>
                  <a:pt x="42002" y="114408"/>
                  <a:pt x="34834" y="108673"/>
                </a:cubicBezTo>
                <a:cubicBezTo>
                  <a:pt x="11869" y="90301"/>
                  <a:pt x="11599" y="64428"/>
                  <a:pt x="26126" y="39005"/>
                </a:cubicBezTo>
                <a:cubicBezTo>
                  <a:pt x="31319" y="29918"/>
                  <a:pt x="43543" y="27394"/>
                  <a:pt x="52251" y="21588"/>
                </a:cubicBezTo>
                <a:cubicBezTo>
                  <a:pt x="66502" y="31089"/>
                  <a:pt x="93155" y="44018"/>
                  <a:pt x="95794" y="65131"/>
                </a:cubicBezTo>
                <a:cubicBezTo>
                  <a:pt x="97630" y="79818"/>
                  <a:pt x="89989" y="94159"/>
                  <a:pt x="87086" y="108673"/>
                </a:cubicBezTo>
                <a:cubicBezTo>
                  <a:pt x="72572" y="102867"/>
                  <a:pt x="49892" y="105541"/>
                  <a:pt x="43543" y="91256"/>
                </a:cubicBezTo>
                <a:cubicBezTo>
                  <a:pt x="10567" y="17063"/>
                  <a:pt x="63691" y="25247"/>
                  <a:pt x="95794" y="39005"/>
                </a:cubicBezTo>
                <a:cubicBezTo>
                  <a:pt x="103341" y="42239"/>
                  <a:pt x="107405" y="50616"/>
                  <a:pt x="113211" y="5642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04671494-A262-445C-948F-E0EAA3922C7B}"/>
              </a:ext>
            </a:extLst>
          </p:cNvPr>
          <p:cNvSpPr/>
          <p:nvPr/>
        </p:nvSpPr>
        <p:spPr>
          <a:xfrm flipV="1">
            <a:off x="5181884" y="1895180"/>
            <a:ext cx="1536625" cy="45719"/>
          </a:xfrm>
          <a:custGeom>
            <a:avLst/>
            <a:gdLst>
              <a:gd name="connsiteX0" fmla="*/ 0 w 1606164"/>
              <a:gd name="connsiteY0" fmla="*/ 15903 h 16625"/>
              <a:gd name="connsiteX1" fmla="*/ 373712 w 1606164"/>
              <a:gd name="connsiteY1" fmla="*/ 7952 h 16625"/>
              <a:gd name="connsiteX2" fmla="*/ 461176 w 1606164"/>
              <a:gd name="connsiteY2" fmla="*/ 0 h 16625"/>
              <a:gd name="connsiteX3" fmla="*/ 1335820 w 1606164"/>
              <a:gd name="connsiteY3" fmla="*/ 7952 h 16625"/>
              <a:gd name="connsiteX4" fmla="*/ 1606164 w 1606164"/>
              <a:gd name="connsiteY4" fmla="*/ 15903 h 1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164" h="16625">
                <a:moveTo>
                  <a:pt x="0" y="15903"/>
                </a:moveTo>
                <a:lnTo>
                  <a:pt x="373712" y="7952"/>
                </a:lnTo>
                <a:cubicBezTo>
                  <a:pt x="402970" y="6943"/>
                  <a:pt x="431901" y="0"/>
                  <a:pt x="461176" y="0"/>
                </a:cubicBezTo>
                <a:lnTo>
                  <a:pt x="1335820" y="7952"/>
                </a:lnTo>
                <a:cubicBezTo>
                  <a:pt x="1494682" y="20172"/>
                  <a:pt x="1404630" y="15903"/>
                  <a:pt x="1606164" y="1590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366A766C-DC36-4E76-85E6-478960BB4749}"/>
              </a:ext>
            </a:extLst>
          </p:cNvPr>
          <p:cNvSpPr/>
          <p:nvPr/>
        </p:nvSpPr>
        <p:spPr>
          <a:xfrm>
            <a:off x="4595544" y="3952237"/>
            <a:ext cx="2832376" cy="45719"/>
          </a:xfrm>
          <a:custGeom>
            <a:avLst/>
            <a:gdLst>
              <a:gd name="connsiteX0" fmla="*/ 0 w 2648286"/>
              <a:gd name="connsiteY0" fmla="*/ 0 h 31805"/>
              <a:gd name="connsiteX1" fmla="*/ 1065474 w 2648286"/>
              <a:gd name="connsiteY1" fmla="*/ 7951 h 31805"/>
              <a:gd name="connsiteX2" fmla="*/ 1144987 w 2648286"/>
              <a:gd name="connsiteY2" fmla="*/ 15902 h 31805"/>
              <a:gd name="connsiteX3" fmla="*/ 1264257 w 2648286"/>
              <a:gd name="connsiteY3" fmla="*/ 23854 h 31805"/>
              <a:gd name="connsiteX4" fmla="*/ 1510747 w 2648286"/>
              <a:gd name="connsiteY4" fmla="*/ 31805 h 31805"/>
              <a:gd name="connsiteX5" fmla="*/ 2417196 w 2648286"/>
              <a:gd name="connsiteY5" fmla="*/ 23854 h 31805"/>
              <a:gd name="connsiteX6" fmla="*/ 2528514 w 2648286"/>
              <a:gd name="connsiteY6" fmla="*/ 15902 h 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286" h="31805">
                <a:moveTo>
                  <a:pt x="0" y="0"/>
                </a:moveTo>
                <a:lnTo>
                  <a:pt x="1065474" y="7951"/>
                </a:lnTo>
                <a:cubicBezTo>
                  <a:pt x="1092108" y="8321"/>
                  <a:pt x="1118435" y="13778"/>
                  <a:pt x="1144987" y="15902"/>
                </a:cubicBezTo>
                <a:cubicBezTo>
                  <a:pt x="1184705" y="19080"/>
                  <a:pt x="1224450" y="22123"/>
                  <a:pt x="1264257" y="23854"/>
                </a:cubicBezTo>
                <a:cubicBezTo>
                  <a:pt x="1346385" y="27425"/>
                  <a:pt x="1428584" y="29155"/>
                  <a:pt x="1510747" y="31805"/>
                </a:cubicBezTo>
                <a:lnTo>
                  <a:pt x="2417196" y="23854"/>
                </a:lnTo>
                <a:cubicBezTo>
                  <a:pt x="2959177" y="15182"/>
                  <a:pt x="2354092" y="15902"/>
                  <a:pt x="2528514" y="1590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088DC76-D402-425D-9F89-9F59472FC581}"/>
              </a:ext>
            </a:extLst>
          </p:cNvPr>
          <p:cNvSpPr/>
          <p:nvPr/>
        </p:nvSpPr>
        <p:spPr>
          <a:xfrm>
            <a:off x="4941445" y="5051421"/>
            <a:ext cx="2126268" cy="45719"/>
          </a:xfrm>
          <a:custGeom>
            <a:avLst/>
            <a:gdLst>
              <a:gd name="connsiteX0" fmla="*/ 0 w 2394284"/>
              <a:gd name="connsiteY0" fmla="*/ 36340 h 36340"/>
              <a:gd name="connsiteX1" fmla="*/ 1636294 w 2394284"/>
              <a:gd name="connsiteY1" fmla="*/ 12276 h 36340"/>
              <a:gd name="connsiteX2" fmla="*/ 2394284 w 2394284"/>
              <a:gd name="connsiteY2" fmla="*/ 245 h 3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4284" h="36340">
                <a:moveTo>
                  <a:pt x="0" y="36340"/>
                </a:moveTo>
                <a:cubicBezTo>
                  <a:pt x="629392" y="-26602"/>
                  <a:pt x="1738" y="32456"/>
                  <a:pt x="1636294" y="12276"/>
                </a:cubicBezTo>
                <a:cubicBezTo>
                  <a:pt x="2854347" y="-2762"/>
                  <a:pt x="1417686" y="245"/>
                  <a:pt x="2394284" y="24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9CBAAD4-0517-4E4D-8354-6698CA49330D}"/>
              </a:ext>
            </a:extLst>
          </p:cNvPr>
          <p:cNvSpPr/>
          <p:nvPr/>
        </p:nvSpPr>
        <p:spPr>
          <a:xfrm>
            <a:off x="4798642" y="2830193"/>
            <a:ext cx="2312838" cy="45719"/>
          </a:xfrm>
          <a:custGeom>
            <a:avLst/>
            <a:gdLst>
              <a:gd name="connsiteX0" fmla="*/ 0 w 2875548"/>
              <a:gd name="connsiteY0" fmla="*/ 24063 h 48126"/>
              <a:gd name="connsiteX1" fmla="*/ 276727 w 2875548"/>
              <a:gd name="connsiteY1" fmla="*/ 0 h 48126"/>
              <a:gd name="connsiteX2" fmla="*/ 962527 w 2875548"/>
              <a:gd name="connsiteY2" fmla="*/ 24063 h 48126"/>
              <a:gd name="connsiteX3" fmla="*/ 1070811 w 2875548"/>
              <a:gd name="connsiteY3" fmla="*/ 36095 h 48126"/>
              <a:gd name="connsiteX4" fmla="*/ 1167063 w 2875548"/>
              <a:gd name="connsiteY4" fmla="*/ 48126 h 48126"/>
              <a:gd name="connsiteX5" fmla="*/ 2875548 w 2875548"/>
              <a:gd name="connsiteY5" fmla="*/ 48126 h 4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5548" h="48126">
                <a:moveTo>
                  <a:pt x="0" y="24063"/>
                </a:moveTo>
                <a:cubicBezTo>
                  <a:pt x="55792" y="18484"/>
                  <a:pt x="231346" y="0"/>
                  <a:pt x="276727" y="0"/>
                </a:cubicBezTo>
                <a:cubicBezTo>
                  <a:pt x="438959" y="0"/>
                  <a:pt x="779042" y="16085"/>
                  <a:pt x="962527" y="24063"/>
                </a:cubicBezTo>
                <a:lnTo>
                  <a:pt x="1070811" y="36095"/>
                </a:lnTo>
                <a:cubicBezTo>
                  <a:pt x="1102923" y="39873"/>
                  <a:pt x="1134730" y="47910"/>
                  <a:pt x="1167063" y="48126"/>
                </a:cubicBezTo>
                <a:lnTo>
                  <a:pt x="2875548" y="4812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7F951AB0-E721-46C3-A32E-3096C4DA46FF}"/>
              </a:ext>
            </a:extLst>
          </p:cNvPr>
          <p:cNvSpPr/>
          <p:nvPr/>
        </p:nvSpPr>
        <p:spPr>
          <a:xfrm>
            <a:off x="7075842" y="2770107"/>
            <a:ext cx="178955" cy="168624"/>
          </a:xfrm>
          <a:custGeom>
            <a:avLst/>
            <a:gdLst>
              <a:gd name="connsiteX0" fmla="*/ 17417 w 153802"/>
              <a:gd name="connsiteY0" fmla="*/ 17671 h 130882"/>
              <a:gd name="connsiteX1" fmla="*/ 60960 w 153802"/>
              <a:gd name="connsiteY1" fmla="*/ 8962 h 130882"/>
              <a:gd name="connsiteX2" fmla="*/ 87086 w 153802"/>
              <a:gd name="connsiteY2" fmla="*/ 253 h 130882"/>
              <a:gd name="connsiteX3" fmla="*/ 104503 w 153802"/>
              <a:gd name="connsiteY3" fmla="*/ 17671 h 130882"/>
              <a:gd name="connsiteX4" fmla="*/ 130629 w 153802"/>
              <a:gd name="connsiteY4" fmla="*/ 35088 h 130882"/>
              <a:gd name="connsiteX5" fmla="*/ 139337 w 153802"/>
              <a:gd name="connsiteY5" fmla="*/ 113465 h 130882"/>
              <a:gd name="connsiteX6" fmla="*/ 87086 w 153802"/>
              <a:gd name="connsiteY6" fmla="*/ 130882 h 130882"/>
              <a:gd name="connsiteX7" fmla="*/ 43543 w 153802"/>
              <a:gd name="connsiteY7" fmla="*/ 122173 h 130882"/>
              <a:gd name="connsiteX8" fmla="*/ 17417 w 153802"/>
              <a:gd name="connsiteY8" fmla="*/ 113465 h 130882"/>
              <a:gd name="connsiteX9" fmla="*/ 0 w 153802"/>
              <a:gd name="connsiteY9" fmla="*/ 61213 h 130882"/>
              <a:gd name="connsiteX10" fmla="*/ 17417 w 153802"/>
              <a:gd name="connsiteY10" fmla="*/ 35088 h 130882"/>
              <a:gd name="connsiteX11" fmla="*/ 95795 w 153802"/>
              <a:gd name="connsiteY11" fmla="*/ 43796 h 130882"/>
              <a:gd name="connsiteX12" fmla="*/ 104503 w 153802"/>
              <a:gd name="connsiteY12" fmla="*/ 69922 h 130882"/>
              <a:gd name="connsiteX13" fmla="*/ 78377 w 153802"/>
              <a:gd name="connsiteY13" fmla="*/ 113465 h 130882"/>
              <a:gd name="connsiteX14" fmla="*/ 34835 w 153802"/>
              <a:gd name="connsiteY14" fmla="*/ 104756 h 130882"/>
              <a:gd name="connsiteX15" fmla="*/ 43543 w 153802"/>
              <a:gd name="connsiteY15" fmla="*/ 78631 h 130882"/>
              <a:gd name="connsiteX16" fmla="*/ 104503 w 153802"/>
              <a:gd name="connsiteY16" fmla="*/ 87339 h 130882"/>
              <a:gd name="connsiteX17" fmla="*/ 95795 w 153802"/>
              <a:gd name="connsiteY17" fmla="*/ 113465 h 130882"/>
              <a:gd name="connsiteX18" fmla="*/ 26126 w 153802"/>
              <a:gd name="connsiteY18" fmla="*/ 113465 h 130882"/>
              <a:gd name="connsiteX19" fmla="*/ 17417 w 153802"/>
              <a:gd name="connsiteY19" fmla="*/ 87339 h 130882"/>
              <a:gd name="connsiteX20" fmla="*/ 78377 w 153802"/>
              <a:gd name="connsiteY20" fmla="*/ 78631 h 130882"/>
              <a:gd name="connsiteX21" fmla="*/ 69669 w 153802"/>
              <a:gd name="connsiteY21" fmla="*/ 113465 h 130882"/>
              <a:gd name="connsiteX22" fmla="*/ 43543 w 153802"/>
              <a:gd name="connsiteY22" fmla="*/ 122173 h 130882"/>
              <a:gd name="connsiteX23" fmla="*/ 26126 w 153802"/>
              <a:gd name="connsiteY23" fmla="*/ 69922 h 130882"/>
              <a:gd name="connsiteX24" fmla="*/ 104503 w 153802"/>
              <a:gd name="connsiteY24" fmla="*/ 78631 h 130882"/>
              <a:gd name="connsiteX25" fmla="*/ 113212 w 153802"/>
              <a:gd name="connsiteY25" fmla="*/ 104756 h 130882"/>
              <a:gd name="connsiteX26" fmla="*/ 60960 w 153802"/>
              <a:gd name="connsiteY26" fmla="*/ 69922 h 130882"/>
              <a:gd name="connsiteX27" fmla="*/ 87086 w 153802"/>
              <a:gd name="connsiteY27" fmla="*/ 61213 h 130882"/>
              <a:gd name="connsiteX28" fmla="*/ 121920 w 153802"/>
              <a:gd name="connsiteY28" fmla="*/ 96048 h 130882"/>
              <a:gd name="connsiteX29" fmla="*/ 95795 w 153802"/>
              <a:gd name="connsiteY29" fmla="*/ 104756 h 130882"/>
              <a:gd name="connsiteX30" fmla="*/ 43543 w 153802"/>
              <a:gd name="connsiteY30" fmla="*/ 96048 h 130882"/>
              <a:gd name="connsiteX31" fmla="*/ 78377 w 153802"/>
              <a:gd name="connsiteY31" fmla="*/ 43796 h 130882"/>
              <a:gd name="connsiteX32" fmla="*/ 113212 w 153802"/>
              <a:gd name="connsiteY32" fmla="*/ 52505 h 130882"/>
              <a:gd name="connsiteX33" fmla="*/ 113212 w 153802"/>
              <a:gd name="connsiteY33" fmla="*/ 104756 h 130882"/>
              <a:gd name="connsiteX34" fmla="*/ 52252 w 153802"/>
              <a:gd name="connsiteY34" fmla="*/ 69922 h 130882"/>
              <a:gd name="connsiteX35" fmla="*/ 60960 w 153802"/>
              <a:gd name="connsiteY35" fmla="*/ 43796 h 130882"/>
              <a:gd name="connsiteX36" fmla="*/ 121920 w 153802"/>
              <a:gd name="connsiteY36" fmla="*/ 78631 h 130882"/>
              <a:gd name="connsiteX37" fmla="*/ 113212 w 153802"/>
              <a:gd name="connsiteY37" fmla="*/ 104756 h 130882"/>
              <a:gd name="connsiteX38" fmla="*/ 69669 w 153802"/>
              <a:gd name="connsiteY38" fmla="*/ 96048 h 130882"/>
              <a:gd name="connsiteX39" fmla="*/ 104503 w 153802"/>
              <a:gd name="connsiteY39" fmla="*/ 61213 h 130882"/>
              <a:gd name="connsiteX40" fmla="*/ 113212 w 153802"/>
              <a:gd name="connsiteY40" fmla="*/ 87339 h 130882"/>
              <a:gd name="connsiteX41" fmla="*/ 52252 w 153802"/>
              <a:gd name="connsiteY41" fmla="*/ 87339 h 130882"/>
              <a:gd name="connsiteX42" fmla="*/ 52252 w 153802"/>
              <a:gd name="connsiteY42" fmla="*/ 35088 h 130882"/>
              <a:gd name="connsiteX43" fmla="*/ 78377 w 153802"/>
              <a:gd name="connsiteY43" fmla="*/ 26379 h 130882"/>
              <a:gd name="connsiteX44" fmla="*/ 113212 w 153802"/>
              <a:gd name="connsiteY44" fmla="*/ 69922 h 13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53802" h="130882">
                <a:moveTo>
                  <a:pt x="17417" y="17671"/>
                </a:moveTo>
                <a:cubicBezTo>
                  <a:pt x="31931" y="14768"/>
                  <a:pt x="46600" y="12552"/>
                  <a:pt x="60960" y="8962"/>
                </a:cubicBezTo>
                <a:cubicBezTo>
                  <a:pt x="69866" y="6735"/>
                  <a:pt x="78085" y="-1547"/>
                  <a:pt x="87086" y="253"/>
                </a:cubicBezTo>
                <a:cubicBezTo>
                  <a:pt x="95137" y="1863"/>
                  <a:pt x="98092" y="12542"/>
                  <a:pt x="104503" y="17671"/>
                </a:cubicBezTo>
                <a:cubicBezTo>
                  <a:pt x="112676" y="24209"/>
                  <a:pt x="121920" y="29282"/>
                  <a:pt x="130629" y="35088"/>
                </a:cubicBezTo>
                <a:cubicBezTo>
                  <a:pt x="146480" y="58864"/>
                  <a:pt x="168934" y="79640"/>
                  <a:pt x="139337" y="113465"/>
                </a:cubicBezTo>
                <a:cubicBezTo>
                  <a:pt x="127247" y="127282"/>
                  <a:pt x="87086" y="130882"/>
                  <a:pt x="87086" y="130882"/>
                </a:cubicBezTo>
                <a:cubicBezTo>
                  <a:pt x="72572" y="127979"/>
                  <a:pt x="57903" y="125763"/>
                  <a:pt x="43543" y="122173"/>
                </a:cubicBezTo>
                <a:cubicBezTo>
                  <a:pt x="34637" y="119947"/>
                  <a:pt x="22753" y="120935"/>
                  <a:pt x="17417" y="113465"/>
                </a:cubicBezTo>
                <a:cubicBezTo>
                  <a:pt x="6746" y="98525"/>
                  <a:pt x="0" y="61213"/>
                  <a:pt x="0" y="61213"/>
                </a:cubicBezTo>
                <a:cubicBezTo>
                  <a:pt x="5806" y="52505"/>
                  <a:pt x="8709" y="40894"/>
                  <a:pt x="17417" y="35088"/>
                </a:cubicBezTo>
                <a:cubicBezTo>
                  <a:pt x="47887" y="14775"/>
                  <a:pt x="66648" y="32137"/>
                  <a:pt x="95795" y="43796"/>
                </a:cubicBezTo>
                <a:cubicBezTo>
                  <a:pt x="98698" y="52505"/>
                  <a:pt x="104503" y="60742"/>
                  <a:pt x="104503" y="69922"/>
                </a:cubicBezTo>
                <a:cubicBezTo>
                  <a:pt x="104503" y="92534"/>
                  <a:pt x="92175" y="99668"/>
                  <a:pt x="78377" y="113465"/>
                </a:cubicBezTo>
                <a:cubicBezTo>
                  <a:pt x="63863" y="110562"/>
                  <a:pt x="45301" y="115222"/>
                  <a:pt x="34835" y="104756"/>
                </a:cubicBezTo>
                <a:cubicBezTo>
                  <a:pt x="28344" y="98265"/>
                  <a:pt x="34638" y="80857"/>
                  <a:pt x="43543" y="78631"/>
                </a:cubicBezTo>
                <a:cubicBezTo>
                  <a:pt x="63456" y="73653"/>
                  <a:pt x="84183" y="84436"/>
                  <a:pt x="104503" y="87339"/>
                </a:cubicBezTo>
                <a:cubicBezTo>
                  <a:pt x="101600" y="96048"/>
                  <a:pt x="102286" y="106974"/>
                  <a:pt x="95795" y="113465"/>
                </a:cubicBezTo>
                <a:cubicBezTo>
                  <a:pt x="77944" y="131316"/>
                  <a:pt x="42686" y="116777"/>
                  <a:pt x="26126" y="113465"/>
                </a:cubicBezTo>
                <a:cubicBezTo>
                  <a:pt x="23223" y="104756"/>
                  <a:pt x="15617" y="96340"/>
                  <a:pt x="17417" y="87339"/>
                </a:cubicBezTo>
                <a:cubicBezTo>
                  <a:pt x="23852" y="55166"/>
                  <a:pt x="65451" y="76046"/>
                  <a:pt x="78377" y="78631"/>
                </a:cubicBezTo>
                <a:cubicBezTo>
                  <a:pt x="75474" y="90242"/>
                  <a:pt x="77146" y="104119"/>
                  <a:pt x="69669" y="113465"/>
                </a:cubicBezTo>
                <a:cubicBezTo>
                  <a:pt x="63934" y="120633"/>
                  <a:pt x="50034" y="128664"/>
                  <a:pt x="43543" y="122173"/>
                </a:cubicBezTo>
                <a:cubicBezTo>
                  <a:pt x="30561" y="109191"/>
                  <a:pt x="7879" y="67894"/>
                  <a:pt x="26126" y="69922"/>
                </a:cubicBezTo>
                <a:lnTo>
                  <a:pt x="104503" y="78631"/>
                </a:lnTo>
                <a:cubicBezTo>
                  <a:pt x="107406" y="87339"/>
                  <a:pt x="121920" y="101853"/>
                  <a:pt x="113212" y="104756"/>
                </a:cubicBezTo>
                <a:cubicBezTo>
                  <a:pt x="95094" y="110795"/>
                  <a:pt x="22538" y="108345"/>
                  <a:pt x="60960" y="69922"/>
                </a:cubicBezTo>
                <a:cubicBezTo>
                  <a:pt x="67451" y="63431"/>
                  <a:pt x="78377" y="64116"/>
                  <a:pt x="87086" y="61213"/>
                </a:cubicBezTo>
                <a:cubicBezTo>
                  <a:pt x="97039" y="64531"/>
                  <a:pt x="135190" y="69507"/>
                  <a:pt x="121920" y="96048"/>
                </a:cubicBezTo>
                <a:cubicBezTo>
                  <a:pt x="117815" y="104258"/>
                  <a:pt x="104503" y="101853"/>
                  <a:pt x="95795" y="104756"/>
                </a:cubicBezTo>
                <a:cubicBezTo>
                  <a:pt x="78378" y="101853"/>
                  <a:pt x="56029" y="108534"/>
                  <a:pt x="43543" y="96048"/>
                </a:cubicBezTo>
                <a:cubicBezTo>
                  <a:pt x="21049" y="73554"/>
                  <a:pt x="71798" y="48182"/>
                  <a:pt x="78377" y="43796"/>
                </a:cubicBezTo>
                <a:cubicBezTo>
                  <a:pt x="89989" y="46699"/>
                  <a:pt x="103866" y="45028"/>
                  <a:pt x="113212" y="52505"/>
                </a:cubicBezTo>
                <a:cubicBezTo>
                  <a:pt x="131545" y="67172"/>
                  <a:pt x="118101" y="90089"/>
                  <a:pt x="113212" y="104756"/>
                </a:cubicBezTo>
                <a:cubicBezTo>
                  <a:pt x="79395" y="99120"/>
                  <a:pt x="52252" y="110418"/>
                  <a:pt x="52252" y="69922"/>
                </a:cubicBezTo>
                <a:cubicBezTo>
                  <a:pt x="52252" y="60742"/>
                  <a:pt x="58057" y="52505"/>
                  <a:pt x="60960" y="43796"/>
                </a:cubicBezTo>
                <a:cubicBezTo>
                  <a:pt x="86647" y="48934"/>
                  <a:pt x="116175" y="44166"/>
                  <a:pt x="121920" y="78631"/>
                </a:cubicBezTo>
                <a:cubicBezTo>
                  <a:pt x="123429" y="87685"/>
                  <a:pt x="116115" y="96048"/>
                  <a:pt x="113212" y="104756"/>
                </a:cubicBezTo>
                <a:cubicBezTo>
                  <a:pt x="98698" y="101853"/>
                  <a:pt x="77880" y="108364"/>
                  <a:pt x="69669" y="96048"/>
                </a:cubicBezTo>
                <a:cubicBezTo>
                  <a:pt x="21628" y="23989"/>
                  <a:pt x="100645" y="59927"/>
                  <a:pt x="104503" y="61213"/>
                </a:cubicBezTo>
                <a:cubicBezTo>
                  <a:pt x="107406" y="69922"/>
                  <a:pt x="117317" y="79128"/>
                  <a:pt x="113212" y="87339"/>
                </a:cubicBezTo>
                <a:cubicBezTo>
                  <a:pt x="103495" y="106774"/>
                  <a:pt x="59794" y="89225"/>
                  <a:pt x="52252" y="87339"/>
                </a:cubicBezTo>
                <a:cubicBezTo>
                  <a:pt x="46446" y="69921"/>
                  <a:pt x="34834" y="52506"/>
                  <a:pt x="52252" y="35088"/>
                </a:cubicBezTo>
                <a:cubicBezTo>
                  <a:pt x="58743" y="28597"/>
                  <a:pt x="69669" y="29282"/>
                  <a:pt x="78377" y="26379"/>
                </a:cubicBezTo>
                <a:cubicBezTo>
                  <a:pt x="124477" y="37904"/>
                  <a:pt x="113212" y="23119"/>
                  <a:pt x="113212" y="6992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EB4E7DB9-7306-4094-B168-E9A82E00E2FD}"/>
              </a:ext>
            </a:extLst>
          </p:cNvPr>
          <p:cNvSpPr/>
          <p:nvPr/>
        </p:nvSpPr>
        <p:spPr>
          <a:xfrm>
            <a:off x="7299463" y="3908857"/>
            <a:ext cx="203185" cy="178197"/>
          </a:xfrm>
          <a:custGeom>
            <a:avLst/>
            <a:gdLst>
              <a:gd name="connsiteX0" fmla="*/ 104503 w 174626"/>
              <a:gd name="connsiteY0" fmla="*/ 34834 h 138312"/>
              <a:gd name="connsiteX1" fmla="*/ 113212 w 174626"/>
              <a:gd name="connsiteY1" fmla="*/ 113211 h 138312"/>
              <a:gd name="connsiteX2" fmla="*/ 34835 w 174626"/>
              <a:gd name="connsiteY2" fmla="*/ 78377 h 138312"/>
              <a:gd name="connsiteX3" fmla="*/ 43543 w 174626"/>
              <a:gd name="connsiteY3" fmla="*/ 8708 h 138312"/>
              <a:gd name="connsiteX4" fmla="*/ 69669 w 174626"/>
              <a:gd name="connsiteY4" fmla="*/ 0 h 138312"/>
              <a:gd name="connsiteX5" fmla="*/ 130629 w 174626"/>
              <a:gd name="connsiteY5" fmla="*/ 8708 h 138312"/>
              <a:gd name="connsiteX6" fmla="*/ 156755 w 174626"/>
              <a:gd name="connsiteY6" fmla="*/ 26125 h 138312"/>
              <a:gd name="connsiteX7" fmla="*/ 121920 w 174626"/>
              <a:gd name="connsiteY7" fmla="*/ 78377 h 138312"/>
              <a:gd name="connsiteX8" fmla="*/ 95795 w 174626"/>
              <a:gd name="connsiteY8" fmla="*/ 69668 h 138312"/>
              <a:gd name="connsiteX9" fmla="*/ 130629 w 174626"/>
              <a:gd name="connsiteY9" fmla="*/ 26125 h 138312"/>
              <a:gd name="connsiteX10" fmla="*/ 174172 w 174626"/>
              <a:gd name="connsiteY10" fmla="*/ 60960 h 138312"/>
              <a:gd name="connsiteX11" fmla="*/ 148046 w 174626"/>
              <a:gd name="connsiteY11" fmla="*/ 78377 h 138312"/>
              <a:gd name="connsiteX12" fmla="*/ 139337 w 174626"/>
              <a:gd name="connsiteY12" fmla="*/ 104502 h 138312"/>
              <a:gd name="connsiteX13" fmla="*/ 87086 w 174626"/>
              <a:gd name="connsiteY13" fmla="*/ 69668 h 138312"/>
              <a:gd name="connsiteX14" fmla="*/ 95795 w 174626"/>
              <a:gd name="connsiteY14" fmla="*/ 43542 h 138312"/>
              <a:gd name="connsiteX15" fmla="*/ 148046 w 174626"/>
              <a:gd name="connsiteY15" fmla="*/ 43542 h 138312"/>
              <a:gd name="connsiteX16" fmla="*/ 156755 w 174626"/>
              <a:gd name="connsiteY16" fmla="*/ 69668 h 138312"/>
              <a:gd name="connsiteX17" fmla="*/ 113212 w 174626"/>
              <a:gd name="connsiteY17" fmla="*/ 95794 h 138312"/>
              <a:gd name="connsiteX18" fmla="*/ 104503 w 174626"/>
              <a:gd name="connsiteY18" fmla="*/ 69668 h 138312"/>
              <a:gd name="connsiteX19" fmla="*/ 156755 w 174626"/>
              <a:gd name="connsiteY19" fmla="*/ 104502 h 138312"/>
              <a:gd name="connsiteX20" fmla="*/ 69669 w 174626"/>
              <a:gd name="connsiteY20" fmla="*/ 104502 h 138312"/>
              <a:gd name="connsiteX21" fmla="*/ 52252 w 174626"/>
              <a:gd name="connsiteY21" fmla="*/ 78377 h 138312"/>
              <a:gd name="connsiteX22" fmla="*/ 60960 w 174626"/>
              <a:gd name="connsiteY22" fmla="*/ 52251 h 138312"/>
              <a:gd name="connsiteX23" fmla="*/ 121920 w 174626"/>
              <a:gd name="connsiteY23" fmla="*/ 87085 h 138312"/>
              <a:gd name="connsiteX24" fmla="*/ 52252 w 174626"/>
              <a:gd name="connsiteY24" fmla="*/ 104502 h 138312"/>
              <a:gd name="connsiteX25" fmla="*/ 60960 w 174626"/>
              <a:gd name="connsiteY25" fmla="*/ 26125 h 138312"/>
              <a:gd name="connsiteX26" fmla="*/ 139337 w 174626"/>
              <a:gd name="connsiteY26" fmla="*/ 34834 h 138312"/>
              <a:gd name="connsiteX27" fmla="*/ 165463 w 174626"/>
              <a:gd name="connsiteY27" fmla="*/ 52251 h 138312"/>
              <a:gd name="connsiteX28" fmla="*/ 156755 w 174626"/>
              <a:gd name="connsiteY28" fmla="*/ 87085 h 138312"/>
              <a:gd name="connsiteX29" fmla="*/ 139337 w 174626"/>
              <a:gd name="connsiteY29" fmla="*/ 104502 h 138312"/>
              <a:gd name="connsiteX30" fmla="*/ 34835 w 174626"/>
              <a:gd name="connsiteY30" fmla="*/ 87085 h 138312"/>
              <a:gd name="connsiteX31" fmla="*/ 17417 w 174626"/>
              <a:gd name="connsiteY31" fmla="*/ 69668 h 138312"/>
              <a:gd name="connsiteX32" fmla="*/ 0 w 174626"/>
              <a:gd name="connsiteY32" fmla="*/ 43542 h 138312"/>
              <a:gd name="connsiteX33" fmla="*/ 60960 w 174626"/>
              <a:gd name="connsiteY33" fmla="*/ 17417 h 138312"/>
              <a:gd name="connsiteX34" fmla="*/ 121920 w 174626"/>
              <a:gd name="connsiteY34" fmla="*/ 34834 h 138312"/>
              <a:gd name="connsiteX35" fmla="*/ 130629 w 174626"/>
              <a:gd name="connsiteY35" fmla="*/ 60960 h 138312"/>
              <a:gd name="connsiteX36" fmla="*/ 52252 w 174626"/>
              <a:gd name="connsiteY36" fmla="*/ 78377 h 138312"/>
              <a:gd name="connsiteX37" fmla="*/ 34835 w 174626"/>
              <a:gd name="connsiteY37" fmla="*/ 26125 h 138312"/>
              <a:gd name="connsiteX38" fmla="*/ 104503 w 174626"/>
              <a:gd name="connsiteY38" fmla="*/ 34834 h 138312"/>
              <a:gd name="connsiteX39" fmla="*/ 130629 w 174626"/>
              <a:gd name="connsiteY39" fmla="*/ 60960 h 138312"/>
              <a:gd name="connsiteX40" fmla="*/ 121920 w 174626"/>
              <a:gd name="connsiteY40" fmla="*/ 87085 h 138312"/>
              <a:gd name="connsiteX41" fmla="*/ 60960 w 174626"/>
              <a:gd name="connsiteY41" fmla="*/ 78377 h 138312"/>
              <a:gd name="connsiteX42" fmla="*/ 121920 w 174626"/>
              <a:gd name="connsiteY42" fmla="*/ 34834 h 138312"/>
              <a:gd name="connsiteX43" fmla="*/ 148046 w 174626"/>
              <a:gd name="connsiteY43" fmla="*/ 52251 h 138312"/>
              <a:gd name="connsiteX44" fmla="*/ 148046 w 174626"/>
              <a:gd name="connsiteY44" fmla="*/ 113211 h 138312"/>
              <a:gd name="connsiteX45" fmla="*/ 121920 w 174626"/>
              <a:gd name="connsiteY45" fmla="*/ 121920 h 138312"/>
              <a:gd name="connsiteX46" fmla="*/ 78377 w 174626"/>
              <a:gd name="connsiteY46" fmla="*/ 52251 h 138312"/>
              <a:gd name="connsiteX47" fmla="*/ 130629 w 174626"/>
              <a:gd name="connsiteY47" fmla="*/ 60960 h 138312"/>
              <a:gd name="connsiteX48" fmla="*/ 148046 w 174626"/>
              <a:gd name="connsiteY48" fmla="*/ 87085 h 138312"/>
              <a:gd name="connsiteX49" fmla="*/ 60960 w 174626"/>
              <a:gd name="connsiteY49" fmla="*/ 104502 h 138312"/>
              <a:gd name="connsiteX50" fmla="*/ 60960 w 174626"/>
              <a:gd name="connsiteY50" fmla="*/ 43542 h 138312"/>
              <a:gd name="connsiteX51" fmla="*/ 104503 w 174626"/>
              <a:gd name="connsiteY51" fmla="*/ 34834 h 13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4626" h="138312">
                <a:moveTo>
                  <a:pt x="104503" y="34834"/>
                </a:moveTo>
                <a:cubicBezTo>
                  <a:pt x="113212" y="46446"/>
                  <a:pt x="127144" y="90920"/>
                  <a:pt x="113212" y="113211"/>
                </a:cubicBezTo>
                <a:cubicBezTo>
                  <a:pt x="92571" y="146236"/>
                  <a:pt x="42926" y="86468"/>
                  <a:pt x="34835" y="78377"/>
                </a:cubicBezTo>
                <a:cubicBezTo>
                  <a:pt x="37738" y="55154"/>
                  <a:pt x="34038" y="30095"/>
                  <a:pt x="43543" y="8708"/>
                </a:cubicBezTo>
                <a:cubicBezTo>
                  <a:pt x="47271" y="320"/>
                  <a:pt x="60489" y="0"/>
                  <a:pt x="69669" y="0"/>
                </a:cubicBezTo>
                <a:cubicBezTo>
                  <a:pt x="90195" y="0"/>
                  <a:pt x="110309" y="5805"/>
                  <a:pt x="130629" y="8708"/>
                </a:cubicBezTo>
                <a:cubicBezTo>
                  <a:pt x="139338" y="14514"/>
                  <a:pt x="153445" y="16196"/>
                  <a:pt x="156755" y="26125"/>
                </a:cubicBezTo>
                <a:cubicBezTo>
                  <a:pt x="166980" y="56799"/>
                  <a:pt x="139228" y="66838"/>
                  <a:pt x="121920" y="78377"/>
                </a:cubicBezTo>
                <a:cubicBezTo>
                  <a:pt x="113212" y="75474"/>
                  <a:pt x="99204" y="78191"/>
                  <a:pt x="95795" y="69668"/>
                </a:cubicBezTo>
                <a:cubicBezTo>
                  <a:pt x="81644" y="34290"/>
                  <a:pt x="112389" y="32205"/>
                  <a:pt x="130629" y="26125"/>
                </a:cubicBezTo>
                <a:cubicBezTo>
                  <a:pt x="142624" y="30123"/>
                  <a:pt x="179096" y="36341"/>
                  <a:pt x="174172" y="60960"/>
                </a:cubicBezTo>
                <a:cubicBezTo>
                  <a:pt x="172119" y="71223"/>
                  <a:pt x="156755" y="72571"/>
                  <a:pt x="148046" y="78377"/>
                </a:cubicBezTo>
                <a:cubicBezTo>
                  <a:pt x="145143" y="87085"/>
                  <a:pt x="147860" y="101093"/>
                  <a:pt x="139337" y="104502"/>
                </a:cubicBezTo>
                <a:cubicBezTo>
                  <a:pt x="109739" y="116341"/>
                  <a:pt x="97684" y="85565"/>
                  <a:pt x="87086" y="69668"/>
                </a:cubicBezTo>
                <a:cubicBezTo>
                  <a:pt x="89989" y="60959"/>
                  <a:pt x="89304" y="50033"/>
                  <a:pt x="95795" y="43542"/>
                </a:cubicBezTo>
                <a:cubicBezTo>
                  <a:pt x="113211" y="26126"/>
                  <a:pt x="130630" y="37737"/>
                  <a:pt x="148046" y="43542"/>
                </a:cubicBezTo>
                <a:cubicBezTo>
                  <a:pt x="150949" y="52251"/>
                  <a:pt x="158555" y="60667"/>
                  <a:pt x="156755" y="69668"/>
                </a:cubicBezTo>
                <a:cubicBezTo>
                  <a:pt x="153340" y="86744"/>
                  <a:pt x="124215" y="92126"/>
                  <a:pt x="113212" y="95794"/>
                </a:cubicBezTo>
                <a:cubicBezTo>
                  <a:pt x="110309" y="87085"/>
                  <a:pt x="96292" y="73773"/>
                  <a:pt x="104503" y="69668"/>
                </a:cubicBezTo>
                <a:cubicBezTo>
                  <a:pt x="146538" y="48651"/>
                  <a:pt x="149883" y="83886"/>
                  <a:pt x="156755" y="104502"/>
                </a:cubicBezTo>
                <a:cubicBezTo>
                  <a:pt x="123303" y="115653"/>
                  <a:pt x="112556" y="123563"/>
                  <a:pt x="69669" y="104502"/>
                </a:cubicBezTo>
                <a:cubicBezTo>
                  <a:pt x="60105" y="100251"/>
                  <a:pt x="58058" y="87085"/>
                  <a:pt x="52252" y="78377"/>
                </a:cubicBezTo>
                <a:cubicBezTo>
                  <a:pt x="55155" y="69668"/>
                  <a:pt x="52134" y="54773"/>
                  <a:pt x="60960" y="52251"/>
                </a:cubicBezTo>
                <a:cubicBezTo>
                  <a:pt x="113826" y="37147"/>
                  <a:pt x="112016" y="57372"/>
                  <a:pt x="121920" y="87085"/>
                </a:cubicBezTo>
                <a:cubicBezTo>
                  <a:pt x="116950" y="101997"/>
                  <a:pt x="99428" y="183128"/>
                  <a:pt x="52252" y="104502"/>
                </a:cubicBezTo>
                <a:cubicBezTo>
                  <a:pt x="38728" y="81962"/>
                  <a:pt x="58057" y="52251"/>
                  <a:pt x="60960" y="26125"/>
                </a:cubicBezTo>
                <a:cubicBezTo>
                  <a:pt x="87086" y="29028"/>
                  <a:pt x="113835" y="28459"/>
                  <a:pt x="139337" y="34834"/>
                </a:cubicBezTo>
                <a:cubicBezTo>
                  <a:pt x="149491" y="37373"/>
                  <a:pt x="162153" y="42322"/>
                  <a:pt x="165463" y="52251"/>
                </a:cubicBezTo>
                <a:cubicBezTo>
                  <a:pt x="169248" y="63605"/>
                  <a:pt x="162108" y="76380"/>
                  <a:pt x="156755" y="87085"/>
                </a:cubicBezTo>
                <a:cubicBezTo>
                  <a:pt x="153083" y="94429"/>
                  <a:pt x="145143" y="98696"/>
                  <a:pt x="139337" y="104502"/>
                </a:cubicBezTo>
                <a:cubicBezTo>
                  <a:pt x="131586" y="103641"/>
                  <a:pt x="58048" y="101013"/>
                  <a:pt x="34835" y="87085"/>
                </a:cubicBezTo>
                <a:cubicBezTo>
                  <a:pt x="27794" y="82861"/>
                  <a:pt x="22546" y="76079"/>
                  <a:pt x="17417" y="69668"/>
                </a:cubicBezTo>
                <a:cubicBezTo>
                  <a:pt x="10879" y="61495"/>
                  <a:pt x="5806" y="52251"/>
                  <a:pt x="0" y="43542"/>
                </a:cubicBezTo>
                <a:cubicBezTo>
                  <a:pt x="6801" y="40141"/>
                  <a:pt x="48146" y="17417"/>
                  <a:pt x="60960" y="17417"/>
                </a:cubicBezTo>
                <a:cubicBezTo>
                  <a:pt x="71900" y="17417"/>
                  <a:pt x="109596" y="30726"/>
                  <a:pt x="121920" y="34834"/>
                </a:cubicBezTo>
                <a:cubicBezTo>
                  <a:pt x="124823" y="43543"/>
                  <a:pt x="132138" y="51905"/>
                  <a:pt x="130629" y="60960"/>
                </a:cubicBezTo>
                <a:cubicBezTo>
                  <a:pt x="122926" y="107178"/>
                  <a:pt x="82191" y="82654"/>
                  <a:pt x="52252" y="78377"/>
                </a:cubicBezTo>
                <a:cubicBezTo>
                  <a:pt x="52230" y="78362"/>
                  <a:pt x="-17653" y="43621"/>
                  <a:pt x="34835" y="26125"/>
                </a:cubicBezTo>
                <a:cubicBezTo>
                  <a:pt x="57037" y="18724"/>
                  <a:pt x="81280" y="31931"/>
                  <a:pt x="104503" y="34834"/>
                </a:cubicBezTo>
                <a:cubicBezTo>
                  <a:pt x="113212" y="43543"/>
                  <a:pt x="126734" y="49276"/>
                  <a:pt x="130629" y="60960"/>
                </a:cubicBezTo>
                <a:cubicBezTo>
                  <a:pt x="133532" y="69668"/>
                  <a:pt x="130825" y="84859"/>
                  <a:pt x="121920" y="87085"/>
                </a:cubicBezTo>
                <a:cubicBezTo>
                  <a:pt x="102007" y="92063"/>
                  <a:pt x="81280" y="81280"/>
                  <a:pt x="60960" y="78377"/>
                </a:cubicBezTo>
                <a:cubicBezTo>
                  <a:pt x="83058" y="12083"/>
                  <a:pt x="60374" y="22524"/>
                  <a:pt x="121920" y="34834"/>
                </a:cubicBezTo>
                <a:cubicBezTo>
                  <a:pt x="130629" y="40640"/>
                  <a:pt x="141508" y="44078"/>
                  <a:pt x="148046" y="52251"/>
                </a:cubicBezTo>
                <a:cubicBezTo>
                  <a:pt x="160060" y="67268"/>
                  <a:pt x="159607" y="98759"/>
                  <a:pt x="148046" y="113211"/>
                </a:cubicBezTo>
                <a:cubicBezTo>
                  <a:pt x="142311" y="120379"/>
                  <a:pt x="130629" y="119017"/>
                  <a:pt x="121920" y="121920"/>
                </a:cubicBezTo>
                <a:cubicBezTo>
                  <a:pt x="107259" y="119476"/>
                  <a:pt x="-63" y="119484"/>
                  <a:pt x="78377" y="52251"/>
                </a:cubicBezTo>
                <a:cubicBezTo>
                  <a:pt x="91784" y="40760"/>
                  <a:pt x="113212" y="58057"/>
                  <a:pt x="130629" y="60960"/>
                </a:cubicBezTo>
                <a:cubicBezTo>
                  <a:pt x="136435" y="69668"/>
                  <a:pt x="146325" y="76761"/>
                  <a:pt x="148046" y="87085"/>
                </a:cubicBezTo>
                <a:cubicBezTo>
                  <a:pt x="157038" y="141039"/>
                  <a:pt x="73970" y="105948"/>
                  <a:pt x="60960" y="104502"/>
                </a:cubicBezTo>
                <a:cubicBezTo>
                  <a:pt x="55529" y="88209"/>
                  <a:pt x="40818" y="59656"/>
                  <a:pt x="60960" y="43542"/>
                </a:cubicBezTo>
                <a:cubicBezTo>
                  <a:pt x="70027" y="36288"/>
                  <a:pt x="95794" y="23222"/>
                  <a:pt x="104503" y="34834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kstvak 13">
            <a:extLst>
              <a:ext uri="{FF2B5EF4-FFF2-40B4-BE49-F238E27FC236}">
                <a16:creationId xmlns:a16="http://schemas.microsoft.com/office/drawing/2014/main" id="{2CF6DF96-E968-496B-B128-62CAFCFBF4BB}"/>
              </a:ext>
            </a:extLst>
          </p:cNvPr>
          <p:cNvSpPr txBox="1"/>
          <p:nvPr/>
        </p:nvSpPr>
        <p:spPr>
          <a:xfrm>
            <a:off x="7952988" y="3818184"/>
            <a:ext cx="3763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/>
              <a:t>Employee Engagement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Tekstvak 13">
            <a:extLst>
              <a:ext uri="{FF2B5EF4-FFF2-40B4-BE49-F238E27FC236}">
                <a16:creationId xmlns:a16="http://schemas.microsoft.com/office/drawing/2014/main" id="{667C7EB6-4E3A-4BC4-A3F5-9D6428A9A77B}"/>
              </a:ext>
            </a:extLst>
          </p:cNvPr>
          <p:cNvSpPr txBox="1"/>
          <p:nvPr/>
        </p:nvSpPr>
        <p:spPr>
          <a:xfrm>
            <a:off x="857754" y="3750070"/>
            <a:ext cx="316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nl-NL" sz="2000" dirty="0"/>
              <a:t>Workplace </a:t>
            </a:r>
            <a:r>
              <a:rPr lang="nl-NL" sz="2000"/>
              <a:t>Performance​</a:t>
            </a:r>
            <a:endParaRPr lang="nl-NL" sz="2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246487-154F-43BF-85AF-ED83C7272DBD}"/>
              </a:ext>
            </a:extLst>
          </p:cNvPr>
          <p:cNvSpPr/>
          <p:nvPr/>
        </p:nvSpPr>
        <p:spPr>
          <a:xfrm>
            <a:off x="3934404" y="2651017"/>
            <a:ext cx="192833" cy="177733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kstvak 13">
            <a:extLst>
              <a:ext uri="{FF2B5EF4-FFF2-40B4-BE49-F238E27FC236}">
                <a16:creationId xmlns:a16="http://schemas.microsoft.com/office/drawing/2014/main" id="{56FE1927-9243-4C47-88C3-27D584AFADA0}"/>
              </a:ext>
            </a:extLst>
          </p:cNvPr>
          <p:cNvSpPr txBox="1"/>
          <p:nvPr/>
        </p:nvSpPr>
        <p:spPr>
          <a:xfrm>
            <a:off x="1006053" y="2532463"/>
            <a:ext cx="3160815" cy="400110"/>
          </a:xfrm>
          <a:prstGeom prst="rect">
            <a:avLst/>
          </a:prstGeom>
          <a:solidFill>
            <a:srgbClr val="FFED00"/>
          </a:solidFill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/>
              <a:t>Technology Rollouts</a:t>
            </a:r>
          </a:p>
        </p:txBody>
      </p:sp>
      <p:pic>
        <p:nvPicPr>
          <p:cNvPr id="43" name="Picture 2" descr="Afbeeldingsresultaat voor giarte logo">
            <a:extLst>
              <a:ext uri="{FF2B5EF4-FFF2-40B4-BE49-F238E27FC236}">
                <a16:creationId xmlns:a16="http://schemas.microsoft.com/office/drawing/2014/main" id="{035666DF-ACD2-40BB-8AC7-A29FE827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19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8526DF-32A7-459B-AF90-969D92F0FF32}"/>
              </a:ext>
            </a:extLst>
          </p:cNvPr>
          <p:cNvSpPr/>
          <p:nvPr/>
        </p:nvSpPr>
        <p:spPr>
          <a:xfrm>
            <a:off x="0" y="-2063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98530" y="2400130"/>
            <a:ext cx="2481054" cy="2975820"/>
            <a:chOff x="3699164" y="446086"/>
            <a:chExt cx="4968260" cy="57530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3" t="19848" r="26740" b="29394"/>
            <a:stretch/>
          </p:blipFill>
          <p:spPr>
            <a:xfrm>
              <a:off x="3705666" y="446086"/>
              <a:ext cx="4961758" cy="57530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699164" y="2627264"/>
              <a:ext cx="373689" cy="177733"/>
            </a:xfrm>
            <a:prstGeom prst="rect">
              <a:avLst/>
            </a:prstGeom>
            <a:solidFill>
              <a:srgbClr val="FEE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5" name="Picture 2" descr="Afbeeldingsresultaat voor giarte logo">
            <a:extLst>
              <a:ext uri="{FF2B5EF4-FFF2-40B4-BE49-F238E27FC236}">
                <a16:creationId xmlns:a16="http://schemas.microsoft.com/office/drawing/2014/main" id="{AE168F74-39BD-44D4-AB68-4FF8817C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27E7EEF-5C03-463A-9F92-6CDCD60A59B2}"/>
              </a:ext>
            </a:extLst>
          </p:cNvPr>
          <p:cNvGrpSpPr/>
          <p:nvPr/>
        </p:nvGrpSpPr>
        <p:grpSpPr>
          <a:xfrm>
            <a:off x="451025" y="500676"/>
            <a:ext cx="11464121" cy="461666"/>
            <a:chOff x="1139807" y="3161374"/>
            <a:chExt cx="9622787" cy="46166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448AA9-EB9F-4CF7-9D2A-864F87651A3C}"/>
                </a:ext>
              </a:extLst>
            </p:cNvPr>
            <p:cNvSpPr/>
            <p:nvPr/>
          </p:nvSpPr>
          <p:spPr>
            <a:xfrm>
              <a:off x="1139807" y="3161374"/>
              <a:ext cx="2287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Left Brain UX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2ABF4F-2955-4993-B635-3E8ADC355EAB}"/>
                </a:ext>
              </a:extLst>
            </p:cNvPr>
            <p:cNvSpPr/>
            <p:nvPr/>
          </p:nvSpPr>
          <p:spPr>
            <a:xfrm>
              <a:off x="8200319" y="3161375"/>
              <a:ext cx="25622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Right Brain UX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E4C4D8A-429A-4433-A0BA-9FB878821AF2}"/>
              </a:ext>
            </a:extLst>
          </p:cNvPr>
          <p:cNvGrpSpPr/>
          <p:nvPr/>
        </p:nvGrpSpPr>
        <p:grpSpPr>
          <a:xfrm>
            <a:off x="7541618" y="2447107"/>
            <a:ext cx="4216769" cy="712044"/>
            <a:chOff x="7541618" y="2447107"/>
            <a:chExt cx="4216769" cy="712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697B93-7FF6-4F64-8AFE-11BFFB644AF2}"/>
                </a:ext>
              </a:extLst>
            </p:cNvPr>
            <p:cNvGrpSpPr/>
            <p:nvPr/>
          </p:nvGrpSpPr>
          <p:grpSpPr>
            <a:xfrm>
              <a:off x="8535264" y="2567315"/>
              <a:ext cx="2477808" cy="468040"/>
              <a:chOff x="8551817" y="2554268"/>
              <a:chExt cx="3327119" cy="468040"/>
            </a:xfrm>
          </p:grpSpPr>
          <p:sp>
            <p:nvSpPr>
              <p:cNvPr id="17" name="Tekstvak 13">
                <a:extLst>
                  <a:ext uri="{FF2B5EF4-FFF2-40B4-BE49-F238E27FC236}">
                    <a16:creationId xmlns:a16="http://schemas.microsoft.com/office/drawing/2014/main" id="{A6BAC0F3-C82A-499A-A96F-9E36255D5707}"/>
                  </a:ext>
                </a:extLst>
              </p:cNvPr>
              <p:cNvSpPr txBox="1"/>
              <p:nvPr/>
            </p:nvSpPr>
            <p:spPr>
              <a:xfrm>
                <a:off x="8551817" y="2622198"/>
                <a:ext cx="3327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+mn-ea"/>
                    <a:cs typeface="Arial" panose="020B0604020202020204" pitchFamily="34" charset="0"/>
                  </a:rPr>
                  <a:t>☐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Not at all likely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266B0C0-83B0-4A49-AF08-380E58674599}"/>
                  </a:ext>
                </a:extLst>
              </p:cNvPr>
              <p:cNvSpPr/>
              <p:nvPr/>
            </p:nvSpPr>
            <p:spPr>
              <a:xfrm>
                <a:off x="8678345" y="2554268"/>
                <a:ext cx="249257" cy="267985"/>
              </a:xfrm>
              <a:custGeom>
                <a:avLst/>
                <a:gdLst>
                  <a:gd name="connsiteX0" fmla="*/ 0 w 304800"/>
                  <a:gd name="connsiteY0" fmla="*/ 210207 h 493986"/>
                  <a:gd name="connsiteX1" fmla="*/ 52551 w 304800"/>
                  <a:gd name="connsiteY1" fmla="*/ 241738 h 493986"/>
                  <a:gd name="connsiteX2" fmla="*/ 63062 w 304800"/>
                  <a:gd name="connsiteY2" fmla="*/ 294290 h 493986"/>
                  <a:gd name="connsiteX3" fmla="*/ 94593 w 304800"/>
                  <a:gd name="connsiteY3" fmla="*/ 399393 h 493986"/>
                  <a:gd name="connsiteX4" fmla="*/ 115614 w 304800"/>
                  <a:gd name="connsiteY4" fmla="*/ 462455 h 493986"/>
                  <a:gd name="connsiteX5" fmla="*/ 126124 w 304800"/>
                  <a:gd name="connsiteY5" fmla="*/ 493986 h 493986"/>
                  <a:gd name="connsiteX6" fmla="*/ 157655 w 304800"/>
                  <a:gd name="connsiteY6" fmla="*/ 430924 h 493986"/>
                  <a:gd name="connsiteX7" fmla="*/ 189186 w 304800"/>
                  <a:gd name="connsiteY7" fmla="*/ 367862 h 493986"/>
                  <a:gd name="connsiteX8" fmla="*/ 210207 w 304800"/>
                  <a:gd name="connsiteY8" fmla="*/ 283779 h 493986"/>
                  <a:gd name="connsiteX9" fmla="*/ 231227 w 304800"/>
                  <a:gd name="connsiteY9" fmla="*/ 220717 h 493986"/>
                  <a:gd name="connsiteX10" fmla="*/ 241738 w 304800"/>
                  <a:gd name="connsiteY10" fmla="*/ 189186 h 493986"/>
                  <a:gd name="connsiteX11" fmla="*/ 262758 w 304800"/>
                  <a:gd name="connsiteY11" fmla="*/ 157655 h 493986"/>
                  <a:gd name="connsiteX12" fmla="*/ 283779 w 304800"/>
                  <a:gd name="connsiteY12" fmla="*/ 94593 h 493986"/>
                  <a:gd name="connsiteX13" fmla="*/ 294289 w 304800"/>
                  <a:gd name="connsiteY13" fmla="*/ 63062 h 493986"/>
                  <a:gd name="connsiteX14" fmla="*/ 304800 w 304800"/>
                  <a:gd name="connsiteY14" fmla="*/ 0 h 49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4800" h="493986">
                    <a:moveTo>
                      <a:pt x="0" y="210207"/>
                    </a:moveTo>
                    <a:cubicBezTo>
                      <a:pt x="17517" y="220717"/>
                      <a:pt x="40294" y="225395"/>
                      <a:pt x="52551" y="241738"/>
                    </a:cubicBezTo>
                    <a:cubicBezTo>
                      <a:pt x="63270" y="256029"/>
                      <a:pt x="59187" y="276851"/>
                      <a:pt x="63062" y="294290"/>
                    </a:cubicBezTo>
                    <a:cubicBezTo>
                      <a:pt x="73653" y="341950"/>
                      <a:pt x="77123" y="346982"/>
                      <a:pt x="94593" y="399393"/>
                    </a:cubicBezTo>
                    <a:lnTo>
                      <a:pt x="115614" y="462455"/>
                    </a:lnTo>
                    <a:lnTo>
                      <a:pt x="126124" y="493986"/>
                    </a:lnTo>
                    <a:cubicBezTo>
                      <a:pt x="152541" y="414732"/>
                      <a:pt x="116906" y="512422"/>
                      <a:pt x="157655" y="430924"/>
                    </a:cubicBezTo>
                    <a:cubicBezTo>
                      <a:pt x="201170" y="343895"/>
                      <a:pt x="128942" y="458226"/>
                      <a:pt x="189186" y="367862"/>
                    </a:cubicBezTo>
                    <a:cubicBezTo>
                      <a:pt x="221076" y="272190"/>
                      <a:pt x="172158" y="423293"/>
                      <a:pt x="210207" y="283779"/>
                    </a:cubicBezTo>
                    <a:cubicBezTo>
                      <a:pt x="216037" y="262402"/>
                      <a:pt x="224220" y="241738"/>
                      <a:pt x="231227" y="220717"/>
                    </a:cubicBezTo>
                    <a:cubicBezTo>
                      <a:pt x="234730" y="210207"/>
                      <a:pt x="235593" y="198404"/>
                      <a:pt x="241738" y="189186"/>
                    </a:cubicBezTo>
                    <a:cubicBezTo>
                      <a:pt x="248745" y="178676"/>
                      <a:pt x="257628" y="169198"/>
                      <a:pt x="262758" y="157655"/>
                    </a:cubicBezTo>
                    <a:cubicBezTo>
                      <a:pt x="271757" y="137407"/>
                      <a:pt x="276772" y="115614"/>
                      <a:pt x="283779" y="94593"/>
                    </a:cubicBezTo>
                    <a:cubicBezTo>
                      <a:pt x="287282" y="84083"/>
                      <a:pt x="292468" y="73990"/>
                      <a:pt x="294289" y="63062"/>
                    </a:cubicBezTo>
                    <a:lnTo>
                      <a:pt x="304800" y="0"/>
                    </a:lnTo>
                  </a:path>
                </a:pathLst>
              </a:cu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DB60B831-C474-4C93-8850-7FECEF193C2E}"/>
                </a:ext>
              </a:extLst>
            </p:cNvPr>
            <p:cNvSpPr/>
            <p:nvPr/>
          </p:nvSpPr>
          <p:spPr>
            <a:xfrm>
              <a:off x="7541618" y="2447107"/>
              <a:ext cx="4216769" cy="712044"/>
            </a:xfrm>
            <a:prstGeom prst="wedgeRectCallout">
              <a:avLst>
                <a:gd name="adj1" fmla="val 35248"/>
                <a:gd name="adj2" fmla="val 7519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54205A-1B56-4A82-B206-F121483DFD08}"/>
              </a:ext>
            </a:extLst>
          </p:cNvPr>
          <p:cNvGrpSpPr/>
          <p:nvPr/>
        </p:nvGrpSpPr>
        <p:grpSpPr>
          <a:xfrm>
            <a:off x="7541618" y="3841459"/>
            <a:ext cx="4216770" cy="1590623"/>
            <a:chOff x="7541618" y="4015634"/>
            <a:chExt cx="4216770" cy="1590623"/>
          </a:xfrm>
        </p:grpSpPr>
        <p:sp>
          <p:nvSpPr>
            <p:cNvPr id="20" name="Tekstvak 13">
              <a:extLst>
                <a:ext uri="{FF2B5EF4-FFF2-40B4-BE49-F238E27FC236}">
                  <a16:creationId xmlns:a16="http://schemas.microsoft.com/office/drawing/2014/main" id="{64651921-B279-4A66-877C-DA402F1F112E}"/>
                </a:ext>
              </a:extLst>
            </p:cNvPr>
            <p:cNvSpPr txBox="1"/>
            <p:nvPr/>
          </p:nvSpPr>
          <p:spPr>
            <a:xfrm>
              <a:off x="7541618" y="4133112"/>
              <a:ext cx="42167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need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you to understand that people don’t have conversations where they randomly recommend operating systems to one another</a:t>
              </a:r>
            </a:p>
          </p:txBody>
        </p:sp>
        <p:sp>
          <p:nvSpPr>
            <p:cNvPr id="23" name="Speech Bubble: Rectangle 22">
              <a:extLst>
                <a:ext uri="{FF2B5EF4-FFF2-40B4-BE49-F238E27FC236}">
                  <a16:creationId xmlns:a16="http://schemas.microsoft.com/office/drawing/2014/main" id="{764B7EE4-B2DA-4BA1-B949-F5C912381905}"/>
                </a:ext>
              </a:extLst>
            </p:cNvPr>
            <p:cNvSpPr/>
            <p:nvPr/>
          </p:nvSpPr>
          <p:spPr>
            <a:xfrm>
              <a:off x="7541618" y="4015634"/>
              <a:ext cx="4216769" cy="1590623"/>
            </a:xfrm>
            <a:prstGeom prst="wedgeRectCallout">
              <a:avLst>
                <a:gd name="adj1" fmla="val 36900"/>
                <a:gd name="adj2" fmla="val 64795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E31B724-9761-495F-98BE-C2FC6B91868B}"/>
              </a:ext>
            </a:extLst>
          </p:cNvPr>
          <p:cNvGrpSpPr/>
          <p:nvPr/>
        </p:nvGrpSpPr>
        <p:grpSpPr>
          <a:xfrm>
            <a:off x="501376" y="2436903"/>
            <a:ext cx="4216769" cy="1140147"/>
            <a:chOff x="501376" y="2288852"/>
            <a:chExt cx="4216769" cy="1140147"/>
          </a:xfrm>
        </p:grpSpPr>
        <p:sp>
          <p:nvSpPr>
            <p:cNvPr id="16" name="Tekstvak 13">
              <a:extLst>
                <a:ext uri="{FF2B5EF4-FFF2-40B4-BE49-F238E27FC236}">
                  <a16:creationId xmlns:a16="http://schemas.microsoft.com/office/drawing/2014/main" id="{1A195B68-CA8B-4C30-A7B3-687630114920}"/>
                </a:ext>
              </a:extLst>
            </p:cNvPr>
            <p:cNvSpPr txBox="1"/>
            <p:nvPr/>
          </p:nvSpPr>
          <p:spPr>
            <a:xfrm>
              <a:off x="891619" y="2349257"/>
              <a:ext cx="34240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How likely are you to recommend Windows 10 to a friend or colleague?</a:t>
              </a:r>
              <a:endPara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Speech Bubble: Rectangle 23">
              <a:extLst>
                <a:ext uri="{FF2B5EF4-FFF2-40B4-BE49-F238E27FC236}">
                  <a16:creationId xmlns:a16="http://schemas.microsoft.com/office/drawing/2014/main" id="{9D26EE73-519C-4A99-B2DD-9D4DBC86A98F}"/>
                </a:ext>
              </a:extLst>
            </p:cNvPr>
            <p:cNvSpPr/>
            <p:nvPr/>
          </p:nvSpPr>
          <p:spPr>
            <a:xfrm>
              <a:off x="501376" y="2288852"/>
              <a:ext cx="4216769" cy="1140147"/>
            </a:xfrm>
            <a:prstGeom prst="wedgeRectCallout">
              <a:avLst>
                <a:gd name="adj1" fmla="val -37654"/>
                <a:gd name="adj2" fmla="val 70614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5AB84A-69EB-4462-81B4-D16EC01E43E8}"/>
              </a:ext>
            </a:extLst>
          </p:cNvPr>
          <p:cNvGrpSpPr/>
          <p:nvPr/>
        </p:nvGrpSpPr>
        <p:grpSpPr>
          <a:xfrm>
            <a:off x="438096" y="4502332"/>
            <a:ext cx="4280049" cy="864909"/>
            <a:chOff x="438096" y="4484914"/>
            <a:chExt cx="4280049" cy="864909"/>
          </a:xfrm>
        </p:grpSpPr>
        <p:sp>
          <p:nvSpPr>
            <p:cNvPr id="19" name="Tekstvak 13">
              <a:extLst>
                <a:ext uri="{FF2B5EF4-FFF2-40B4-BE49-F238E27FC236}">
                  <a16:creationId xmlns:a16="http://schemas.microsoft.com/office/drawing/2014/main" id="{27E232F9-D0E3-430A-A45F-19F0C808E358}"/>
                </a:ext>
              </a:extLst>
            </p:cNvPr>
            <p:cNvSpPr txBox="1"/>
            <p:nvPr/>
          </p:nvSpPr>
          <p:spPr>
            <a:xfrm>
              <a:off x="438096" y="4576126"/>
              <a:ext cx="4280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Please explain why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you gave this score?</a:t>
              </a:r>
              <a:endPara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Speech Bubble: Rectangle 24">
              <a:extLst>
                <a:ext uri="{FF2B5EF4-FFF2-40B4-BE49-F238E27FC236}">
                  <a16:creationId xmlns:a16="http://schemas.microsoft.com/office/drawing/2014/main" id="{11650221-78CC-4451-8A8A-F9C9AE56379B}"/>
                </a:ext>
              </a:extLst>
            </p:cNvPr>
            <p:cNvSpPr/>
            <p:nvPr/>
          </p:nvSpPr>
          <p:spPr>
            <a:xfrm>
              <a:off x="501376" y="4484914"/>
              <a:ext cx="4216769" cy="864909"/>
            </a:xfrm>
            <a:prstGeom prst="wedgeRectCallout">
              <a:avLst>
                <a:gd name="adj1" fmla="val -38274"/>
                <a:gd name="adj2" fmla="val 81696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3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25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6DED0787-6EB6-42CB-AACC-213B7C09F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29" y="643466"/>
            <a:ext cx="6612542" cy="5571067"/>
          </a:xfrm>
          <a:prstGeom prst="rect">
            <a:avLst/>
          </a:prstGeom>
        </p:spPr>
      </p:pic>
      <p:pic>
        <p:nvPicPr>
          <p:cNvPr id="3" name="Picture 2" descr="Afbeeldingsresultaat voor giarte logo">
            <a:extLst>
              <a:ext uri="{FF2B5EF4-FFF2-40B4-BE49-F238E27FC236}">
                <a16:creationId xmlns:a16="http://schemas.microsoft.com/office/drawing/2014/main" id="{6A23985A-7D9C-4263-A2C3-561F5CB7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giarte logo">
            <a:extLst>
              <a:ext uri="{FF2B5EF4-FFF2-40B4-BE49-F238E27FC236}">
                <a16:creationId xmlns:a16="http://schemas.microsoft.com/office/drawing/2014/main" id="{FD5CC451-A717-4979-A7D6-665D9E70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97" y="647166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16">
            <a:extLst>
              <a:ext uri="{FF2B5EF4-FFF2-40B4-BE49-F238E27FC236}">
                <a16:creationId xmlns:a16="http://schemas.microsoft.com/office/drawing/2014/main" id="{3E707CD6-AA9B-43DF-942E-B0A39481C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0" y="6023663"/>
            <a:ext cx="2494469" cy="66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1122" y="1522155"/>
            <a:ext cx="28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Volatility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2667" y="2537979"/>
            <a:ext cx="3873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VUCA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1122" y="2396610"/>
            <a:ext cx="28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Uncertainty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1122" y="3314324"/>
            <a:ext cx="28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Complexity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1122" y="4232038"/>
            <a:ext cx="28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Ambiguity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659DEB69-CCA6-4B62-98D7-3195EAC8C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0FCF3C-04DC-4301-B1FD-70074B7C24C7}"/>
              </a:ext>
            </a:extLst>
          </p:cNvPr>
          <p:cNvSpPr/>
          <p:nvPr/>
        </p:nvSpPr>
        <p:spPr>
          <a:xfrm>
            <a:off x="0" y="2523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54">
              <a:defRPr/>
            </a:pPr>
            <a:endParaRPr lang="nl-NL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https://attachment.outlook.office.net/owa/marco.gianotten@giarte.com/service.svc/s/GetFileAttachment?id=AAMkADMzZjAxZjNjLWM4MTYtNGRlNC1hODRjLTlmOGZjMGYwOWMzYgBGAAAAAABvJ4qNLUATQIajCpM5irmJBwD%2FGMLZM0o1QL2%2B7WGKz2HpAAAAAAEMAAC%2BIo2BM%2B62QojqY9XzVLohAAGB6cAHAAABEgAQAAll7PNMpaNJgzfHpG5xrC8%3D&amp;X-OWA-CANARY=6dQouceLpEqsPuIyPfzN2XCrauU5RNYYwKQYLULlFTKMPlYOjL7UQ5sP_yvnNv178ukYTvExIJo.&amp;token=eyJhbGciOiJSUzI1NiIsImtpZCI6IjA2MDBGOUY2NzQ2MjA3MzdFNzM0MDRFMjg3QzQ1QTgxOENCN0NFQjgiLCJ4NXQiOiJCZ0Q1OW5SaUJ6Zm5OQVRpaDhSYWdZeTN6cmciLCJ0eXAiOiJKV1QifQ.eyJ2ZXIiOiJFeGNoYW5nZS5DYWxsYmFjay5WMSIsImFwcGN0eHNlbmRlciI6Ik93YURvd25sb2FkQDU1ZmI0ODE0LTMzNDAtNGY5My04YTE0LTFkZTBkMDNkOTA3OCIsImFwcGN0eCI6IntcIm1zZXhjaHByb3RcIjpcIm93YVwiLFwicHJpbWFyeXNpZFwiOlwiUy0xLTUtMjEtMjAwMDA0ODY1Ni0yNzI5NTYyMTY5LTQ0MDcwNDY0NS00OTExMDUxXCIsXCJwdWlkXCI6XCIxMTUzODM2Mjk2Mzg1MTMwNDY5XCIsXCJvaWRcIjpcIjlhMjQzYmU0LTVkODAtNDlkZC05ZGQwLWYyMTRhOGNjZmVjYVwiLFwic2NvcGVcIjpcIk93YURvd25sb2FkXCJ9IiwibmJmIjoxNTQxNTQ0MTg5LCJleHAiOjE1NDE1NDQ3ODksImlzcyI6IjAwMDAwMDAyLTAwMDAtMGZmMS1jZTAwLTAwMDAwMDAwMDAwMEA1NWZiNDgxNC0zMzQwLTRmOTMtOGExNC0xZGUwZDAzZDkwNzgiLCJhdWQiOiIwMDAwMDAwMi0wMDAwLTBmZjEtY2UwMC0wMDAwMDAwMDAwMDAvYXR0YWNobWVudC5vdXRsb29rLm9mZmljZS5uZXRANTVmYjQ4MTQtMzM0MC00ZjkzLThhMTQtMWRlMGQwM2Q5MDc4In0.DPeDbV3pXcwubTuYlpfOXRZgaj9m7LIw6rPQYwhLzlV6qVDt7-XepNquyQXIobHlv2lBtrY2RHE64rzP5CMIRyp0WGufJ5UkFypVZ6t5ujcvhXkQEbFFtjEIS6EERYQooB92P4JMHTdtBLNJF4Wp8RiiqzTT3KBGlyjFtWQmFvMbQrbz-EwtsNw4iordZKGsI52GRb-thc5NDIyWnUQ76dBCqz3ZGrbxu35MbGGcC_vz37cU2UPj07EoEs6ZejtNv-xfeOluc3AAKRUitZ5JOUq4qqYaGhr6YXyDVqnNS_ks7lnJCLV20dijiaYKc_1zffG73BVlurzxPB2ue8MU6g&amp;owa=outlook.office.com&amp;isImagePreview=True">
            <a:extLst>
              <a:ext uri="{FF2B5EF4-FFF2-40B4-BE49-F238E27FC236}">
                <a16:creationId xmlns:a16="http://schemas.microsoft.com/office/drawing/2014/main" id="{DA65320F-458C-41F2-B1C8-CB82CB19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" y="-452727"/>
            <a:ext cx="7952104" cy="73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22">
            <a:extLst>
              <a:ext uri="{FF2B5EF4-FFF2-40B4-BE49-F238E27FC236}">
                <a16:creationId xmlns:a16="http://schemas.microsoft.com/office/drawing/2014/main" id="{20C8B5FF-60B4-4A9C-BFE1-CD40D0C9AD60}"/>
              </a:ext>
            </a:extLst>
          </p:cNvPr>
          <p:cNvGrpSpPr/>
          <p:nvPr/>
        </p:nvGrpSpPr>
        <p:grpSpPr>
          <a:xfrm>
            <a:off x="8231789" y="561041"/>
            <a:ext cx="3455101" cy="5550095"/>
            <a:chOff x="404919" y="204089"/>
            <a:chExt cx="2947881" cy="4735322"/>
          </a:xfrm>
        </p:grpSpPr>
        <p:pic>
          <p:nvPicPr>
            <p:cNvPr id="11" name="Picture 6" descr="Image result for iphone">
              <a:extLst>
                <a:ext uri="{FF2B5EF4-FFF2-40B4-BE49-F238E27FC236}">
                  <a16:creationId xmlns:a16="http://schemas.microsoft.com/office/drawing/2014/main" id="{99042577-7672-46F4-9AAB-9D00C2257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19" y="204089"/>
              <a:ext cx="2947881" cy="4735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ScreenRecording_07-13-2018 16-25-28">
              <a:hlinkClick r:id="" action="ppaction://media"/>
              <a:extLst>
                <a:ext uri="{FF2B5EF4-FFF2-40B4-BE49-F238E27FC236}">
                  <a16:creationId xmlns:a16="http://schemas.microsoft.com/office/drawing/2014/main" id="{000499D2-5015-4B56-9118-86184919130D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860117" y="763134"/>
              <a:ext cx="2037917" cy="361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8" name="Picture 2" descr="https://attachment.outlook.office.net/owa/marco.gianotten@giarte.com/service.svc/s/GetFileAttachment?id=AAMkADMzZjAxZjNjLWM4MTYtNGRlNC1hODRjLTlmOGZjMGYwOWMzYgBGAAAAAABvJ4qNLUATQIajCpM5irmJBwD%2FGMLZM0o1QL2%2B7WGKz2HpAAAAAAEMAAC%2BIo2BM%2B62QojqY9XzVLohAAGB6cAHAAABEgAQADCO7r6hoO5DvSP7V7RrhZs%3D&amp;X-OWA-CANARY=snUYCwInBEyZX1K5-vL6UwBVY-c5RNYYAjWN4-3GqfPjUkOnVkvb4N3yQ4iR6Nu8kMlUAZAgqV4.&amp;token=eyJhbGciOiJSUzI1NiIsImtpZCI6IjA2MDBGOUY2NzQ2MjA3MzdFNzM0MDRFMjg3QzQ1QTgxOENCN0NFQjgiLCJ4NXQiOiJCZ0Q1OW5SaUJ6Zm5OQVRpaDhSYWdZeTN6cmciLCJ0eXAiOiJKV1QifQ.eyJ2ZXIiOiJFeGNoYW5nZS5DYWxsYmFjay5WMSIsImFwcGN0eHNlbmRlciI6Ik93YURvd25sb2FkQDU1ZmI0ODE0LTMzNDAtNGY5My04YTE0LTFkZTBkMDNkOTA3OCIsImFwcGN0eCI6IntcIm1zZXhjaHByb3RcIjpcIm93YVwiLFwicHJpbWFyeXNpZFwiOlwiUy0xLTUtMjEtMjAwMDA0ODY1Ni0yNzI5NTYyMTY5LTQ0MDcwNDY0NS00OTExMDUxXCIsXCJwdWlkXCI6XCIxMTUzODM2Mjk2Mzg1MTMwNDY5XCIsXCJvaWRcIjpcIjlhMjQzYmU0LTVkODAtNDlkZC05ZGQwLWYyMTRhOGNjZmVjYVwiLFwic2NvcGVcIjpcIk93YURvd25sb2FkXCJ9IiwibmJmIjoxNTQxNTQ0MTU3LCJleHAiOjE1NDE1NDQ3NTcsImlzcyI6IjAwMDAwMDAyLTAwMDAtMGZmMS1jZTAwLTAwMDAwMDAwMDAwMEA1NWZiNDgxNC0zMzQwLTRmOTMtOGExNC0xZGUwZDAzZDkwNzgiLCJhdWQiOiIwMDAwMDAwMi0wMDAwLTBmZjEtY2UwMC0wMDAwMDAwMDAwMDAvYXR0YWNobWVudC5vdXRsb29rLm9mZmljZS5uZXRANTVmYjQ4MTQtMzM0MC00ZjkzLThhMTQtMWRlMGQwM2Q5MDc4In0.oHqi7I1J1wxdX37ARggYU2zA1A-Q_jONPrmy3OKZPHGbYcjGB5Mdr2X0wiFz0jHpAjaPF8QKjpfgaQ7n4z_vm3hrrvRFYyq1pxNnfyFtWVpWDLQE5S64CBEWQKCY7bWHPEmbU5ULxvpO6geSqKT5YlNLMVgB4rD4zUchIVsso5ZYg8ohveFexj-RLbcbBTBp8kpmoNBxg4gUTOHU8vxIvXl2n6glK28eWnYfhdeNqjGc53LQzy8I_ozzHZlAAX92YTpjbe9nGUsOgd8wOkCIjQsSeDVcx8GeHNYuYQbDrzbmN2eAQ9KOUhwjLMlwrLBAXhUyttSwwdVxSLzPWPnX_w&amp;owa=outlook.office.com&amp;isImagePreview=True">
            <a:extLst>
              <a:ext uri="{FF2B5EF4-FFF2-40B4-BE49-F238E27FC236}">
                <a16:creationId xmlns:a16="http://schemas.microsoft.com/office/drawing/2014/main" id="{754D766B-23D9-4071-83CC-33822615C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9" t="34129" r="3044" b="10714"/>
          <a:stretch/>
        </p:blipFill>
        <p:spPr bwMode="auto">
          <a:xfrm>
            <a:off x="3883024" y="4205852"/>
            <a:ext cx="3720043" cy="190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16">
            <a:extLst>
              <a:ext uri="{FF2B5EF4-FFF2-40B4-BE49-F238E27FC236}">
                <a16:creationId xmlns:a16="http://schemas.microsoft.com/office/drawing/2014/main" id="{90084AE3-183C-4E17-A56B-4DF9CEC3E6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876" y="6523805"/>
            <a:ext cx="914401" cy="2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E931A5-AECC-4495-8980-91EC731AC8DF}"/>
              </a:ext>
            </a:extLst>
          </p:cNvPr>
          <p:cNvSpPr/>
          <p:nvPr/>
        </p:nvSpPr>
        <p:spPr>
          <a:xfrm>
            <a:off x="0" y="-20458"/>
            <a:ext cx="12192000" cy="70148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in-N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2336BB-C415-4CB6-930F-3E85FA4DBD2F}"/>
              </a:ext>
            </a:extLst>
          </p:cNvPr>
          <p:cNvSpPr/>
          <p:nvPr/>
        </p:nvSpPr>
        <p:spPr>
          <a:xfrm>
            <a:off x="1443791" y="341279"/>
            <a:ext cx="6473040" cy="6396406"/>
          </a:xfrm>
          <a:custGeom>
            <a:avLst/>
            <a:gdLst>
              <a:gd name="connsiteX0" fmla="*/ 3643952 w 6919415"/>
              <a:gd name="connsiteY0" fmla="*/ 5260 h 6733606"/>
              <a:gd name="connsiteX1" fmla="*/ 3807725 w 6919415"/>
              <a:gd name="connsiteY1" fmla="*/ 18908 h 6733606"/>
              <a:gd name="connsiteX2" fmla="*/ 3889612 w 6919415"/>
              <a:gd name="connsiteY2" fmla="*/ 46203 h 6733606"/>
              <a:gd name="connsiteX3" fmla="*/ 3985146 w 6919415"/>
              <a:gd name="connsiteY3" fmla="*/ 87147 h 6733606"/>
              <a:gd name="connsiteX4" fmla="*/ 4121624 w 6919415"/>
              <a:gd name="connsiteY4" fmla="*/ 114442 h 6733606"/>
              <a:gd name="connsiteX5" fmla="*/ 4162567 w 6919415"/>
              <a:gd name="connsiteY5" fmla="*/ 128090 h 6733606"/>
              <a:gd name="connsiteX6" fmla="*/ 4244453 w 6919415"/>
              <a:gd name="connsiteY6" fmla="*/ 141738 h 6733606"/>
              <a:gd name="connsiteX7" fmla="*/ 4326340 w 6919415"/>
              <a:gd name="connsiteY7" fmla="*/ 169033 h 6733606"/>
              <a:gd name="connsiteX8" fmla="*/ 4476465 w 6919415"/>
              <a:gd name="connsiteY8" fmla="*/ 196329 h 6733606"/>
              <a:gd name="connsiteX9" fmla="*/ 4517409 w 6919415"/>
              <a:gd name="connsiteY9" fmla="*/ 223624 h 6733606"/>
              <a:gd name="connsiteX10" fmla="*/ 4572000 w 6919415"/>
              <a:gd name="connsiteY10" fmla="*/ 237272 h 6733606"/>
              <a:gd name="connsiteX11" fmla="*/ 4667534 w 6919415"/>
              <a:gd name="connsiteY11" fmla="*/ 264568 h 6733606"/>
              <a:gd name="connsiteX12" fmla="*/ 4708477 w 6919415"/>
              <a:gd name="connsiteY12" fmla="*/ 291863 h 6733606"/>
              <a:gd name="connsiteX13" fmla="*/ 4776716 w 6919415"/>
              <a:gd name="connsiteY13" fmla="*/ 305511 h 6733606"/>
              <a:gd name="connsiteX14" fmla="*/ 4872250 w 6919415"/>
              <a:gd name="connsiteY14" fmla="*/ 332806 h 6733606"/>
              <a:gd name="connsiteX15" fmla="*/ 4926841 w 6919415"/>
              <a:gd name="connsiteY15" fmla="*/ 346454 h 6733606"/>
              <a:gd name="connsiteX16" fmla="*/ 5036024 w 6919415"/>
              <a:gd name="connsiteY16" fmla="*/ 387397 h 6733606"/>
              <a:gd name="connsiteX17" fmla="*/ 5090615 w 6919415"/>
              <a:gd name="connsiteY17" fmla="*/ 401045 h 6733606"/>
              <a:gd name="connsiteX18" fmla="*/ 5145206 w 6919415"/>
              <a:gd name="connsiteY18" fmla="*/ 428341 h 6733606"/>
              <a:gd name="connsiteX19" fmla="*/ 5186149 w 6919415"/>
              <a:gd name="connsiteY19" fmla="*/ 441988 h 6733606"/>
              <a:gd name="connsiteX20" fmla="*/ 5213444 w 6919415"/>
              <a:gd name="connsiteY20" fmla="*/ 482932 h 6733606"/>
              <a:gd name="connsiteX21" fmla="*/ 5295331 w 6919415"/>
              <a:gd name="connsiteY21" fmla="*/ 510227 h 6733606"/>
              <a:gd name="connsiteX22" fmla="*/ 5336274 w 6919415"/>
              <a:gd name="connsiteY22" fmla="*/ 551171 h 6733606"/>
              <a:gd name="connsiteX23" fmla="*/ 5377218 w 6919415"/>
              <a:gd name="connsiteY23" fmla="*/ 564818 h 6733606"/>
              <a:gd name="connsiteX24" fmla="*/ 5418161 w 6919415"/>
              <a:gd name="connsiteY24" fmla="*/ 592114 h 6733606"/>
              <a:gd name="connsiteX25" fmla="*/ 5513695 w 6919415"/>
              <a:gd name="connsiteY25" fmla="*/ 660353 h 6733606"/>
              <a:gd name="connsiteX26" fmla="*/ 5554638 w 6919415"/>
              <a:gd name="connsiteY26" fmla="*/ 674000 h 6733606"/>
              <a:gd name="connsiteX27" fmla="*/ 5663821 w 6919415"/>
              <a:gd name="connsiteY27" fmla="*/ 769535 h 6733606"/>
              <a:gd name="connsiteX28" fmla="*/ 5745707 w 6919415"/>
              <a:gd name="connsiteY28" fmla="*/ 837774 h 6733606"/>
              <a:gd name="connsiteX29" fmla="*/ 5841241 w 6919415"/>
              <a:gd name="connsiteY29" fmla="*/ 946956 h 6733606"/>
              <a:gd name="connsiteX30" fmla="*/ 5868537 w 6919415"/>
              <a:gd name="connsiteY30" fmla="*/ 987899 h 6733606"/>
              <a:gd name="connsiteX31" fmla="*/ 5909480 w 6919415"/>
              <a:gd name="connsiteY31" fmla="*/ 1001547 h 6733606"/>
              <a:gd name="connsiteX32" fmla="*/ 5923128 w 6919415"/>
              <a:gd name="connsiteY32" fmla="*/ 1042490 h 6733606"/>
              <a:gd name="connsiteX33" fmla="*/ 5991367 w 6919415"/>
              <a:gd name="connsiteY33" fmla="*/ 1097081 h 6733606"/>
              <a:gd name="connsiteX34" fmla="*/ 6018662 w 6919415"/>
              <a:gd name="connsiteY34" fmla="*/ 1138024 h 6733606"/>
              <a:gd name="connsiteX35" fmla="*/ 6059606 w 6919415"/>
              <a:gd name="connsiteY35" fmla="*/ 1151672 h 6733606"/>
              <a:gd name="connsiteX36" fmla="*/ 6100549 w 6919415"/>
              <a:gd name="connsiteY36" fmla="*/ 1178968 h 6733606"/>
              <a:gd name="connsiteX37" fmla="*/ 6127844 w 6919415"/>
              <a:gd name="connsiteY37" fmla="*/ 1219911 h 6733606"/>
              <a:gd name="connsiteX38" fmla="*/ 6209731 w 6919415"/>
              <a:gd name="connsiteY38" fmla="*/ 1288150 h 6733606"/>
              <a:gd name="connsiteX39" fmla="*/ 6250674 w 6919415"/>
              <a:gd name="connsiteY39" fmla="*/ 1370036 h 6733606"/>
              <a:gd name="connsiteX40" fmla="*/ 6291618 w 6919415"/>
              <a:gd name="connsiteY40" fmla="*/ 1410979 h 6733606"/>
              <a:gd name="connsiteX41" fmla="*/ 6359856 w 6919415"/>
              <a:gd name="connsiteY41" fmla="*/ 1479218 h 6733606"/>
              <a:gd name="connsiteX42" fmla="*/ 6441743 w 6919415"/>
              <a:gd name="connsiteY42" fmla="*/ 1602048 h 6733606"/>
              <a:gd name="connsiteX43" fmla="*/ 6469038 w 6919415"/>
              <a:gd name="connsiteY43" fmla="*/ 1642991 h 6733606"/>
              <a:gd name="connsiteX44" fmla="*/ 6496334 w 6919415"/>
              <a:gd name="connsiteY44" fmla="*/ 1697582 h 6733606"/>
              <a:gd name="connsiteX45" fmla="*/ 6523629 w 6919415"/>
              <a:gd name="connsiteY45" fmla="*/ 1738526 h 6733606"/>
              <a:gd name="connsiteX46" fmla="*/ 6564573 w 6919415"/>
              <a:gd name="connsiteY46" fmla="*/ 1820412 h 6733606"/>
              <a:gd name="connsiteX47" fmla="*/ 6646459 w 6919415"/>
              <a:gd name="connsiteY47" fmla="*/ 2066072 h 6733606"/>
              <a:gd name="connsiteX48" fmla="*/ 6673755 w 6919415"/>
              <a:gd name="connsiteY48" fmla="*/ 2147959 h 6733606"/>
              <a:gd name="connsiteX49" fmla="*/ 6687403 w 6919415"/>
              <a:gd name="connsiteY49" fmla="*/ 2188902 h 6733606"/>
              <a:gd name="connsiteX50" fmla="*/ 6701050 w 6919415"/>
              <a:gd name="connsiteY50" fmla="*/ 2243493 h 6733606"/>
              <a:gd name="connsiteX51" fmla="*/ 6728346 w 6919415"/>
              <a:gd name="connsiteY51" fmla="*/ 2339027 h 6733606"/>
              <a:gd name="connsiteX52" fmla="*/ 6741994 w 6919415"/>
              <a:gd name="connsiteY52" fmla="*/ 2434562 h 6733606"/>
              <a:gd name="connsiteX53" fmla="*/ 6755641 w 6919415"/>
              <a:gd name="connsiteY53" fmla="*/ 2502800 h 6733606"/>
              <a:gd name="connsiteX54" fmla="*/ 6782937 w 6919415"/>
              <a:gd name="connsiteY54" fmla="*/ 2584687 h 6733606"/>
              <a:gd name="connsiteX55" fmla="*/ 6796585 w 6919415"/>
              <a:gd name="connsiteY55" fmla="*/ 2652926 h 6733606"/>
              <a:gd name="connsiteX56" fmla="*/ 6823880 w 6919415"/>
              <a:gd name="connsiteY56" fmla="*/ 2734812 h 6733606"/>
              <a:gd name="connsiteX57" fmla="*/ 6837528 w 6919415"/>
              <a:gd name="connsiteY57" fmla="*/ 2816699 h 6733606"/>
              <a:gd name="connsiteX58" fmla="*/ 6864824 w 6919415"/>
              <a:gd name="connsiteY58" fmla="*/ 2925881 h 6733606"/>
              <a:gd name="connsiteX59" fmla="*/ 6892119 w 6919415"/>
              <a:gd name="connsiteY59" fmla="*/ 3116950 h 6733606"/>
              <a:gd name="connsiteX60" fmla="*/ 6919415 w 6919415"/>
              <a:gd name="connsiteY60" fmla="*/ 3294371 h 6733606"/>
              <a:gd name="connsiteX61" fmla="*/ 6905767 w 6919415"/>
              <a:gd name="connsiteY61" fmla="*/ 3976759 h 6733606"/>
              <a:gd name="connsiteX62" fmla="*/ 6878471 w 6919415"/>
              <a:gd name="connsiteY62" fmla="*/ 4058645 h 6733606"/>
              <a:gd name="connsiteX63" fmla="*/ 6864824 w 6919415"/>
              <a:gd name="connsiteY63" fmla="*/ 4099588 h 6733606"/>
              <a:gd name="connsiteX64" fmla="*/ 6837528 w 6919415"/>
              <a:gd name="connsiteY64" fmla="*/ 4140532 h 6733606"/>
              <a:gd name="connsiteX65" fmla="*/ 6810232 w 6919415"/>
              <a:gd name="connsiteY65" fmla="*/ 4236066 h 6733606"/>
              <a:gd name="connsiteX66" fmla="*/ 6782937 w 6919415"/>
              <a:gd name="connsiteY66" fmla="*/ 4290657 h 6733606"/>
              <a:gd name="connsiteX67" fmla="*/ 6741994 w 6919415"/>
              <a:gd name="connsiteY67" fmla="*/ 4399839 h 6733606"/>
              <a:gd name="connsiteX68" fmla="*/ 6728346 w 6919415"/>
              <a:gd name="connsiteY68" fmla="*/ 4481726 h 6733606"/>
              <a:gd name="connsiteX69" fmla="*/ 6673755 w 6919415"/>
              <a:gd name="connsiteY69" fmla="*/ 4618203 h 6733606"/>
              <a:gd name="connsiteX70" fmla="*/ 6646459 w 6919415"/>
              <a:gd name="connsiteY70" fmla="*/ 4659147 h 6733606"/>
              <a:gd name="connsiteX71" fmla="*/ 6605516 w 6919415"/>
              <a:gd name="connsiteY71" fmla="*/ 4754681 h 6733606"/>
              <a:gd name="connsiteX72" fmla="*/ 6564573 w 6919415"/>
              <a:gd name="connsiteY72" fmla="*/ 4836568 h 6733606"/>
              <a:gd name="connsiteX73" fmla="*/ 6550925 w 6919415"/>
              <a:gd name="connsiteY73" fmla="*/ 4891159 h 6733606"/>
              <a:gd name="connsiteX74" fmla="*/ 6496334 w 6919415"/>
              <a:gd name="connsiteY74" fmla="*/ 4973045 h 6733606"/>
              <a:gd name="connsiteX75" fmla="*/ 6428095 w 6919415"/>
              <a:gd name="connsiteY75" fmla="*/ 5109523 h 6733606"/>
              <a:gd name="connsiteX76" fmla="*/ 6346209 w 6919415"/>
              <a:gd name="connsiteY76" fmla="*/ 5191409 h 6733606"/>
              <a:gd name="connsiteX77" fmla="*/ 6318913 w 6919415"/>
              <a:gd name="connsiteY77" fmla="*/ 5232353 h 6733606"/>
              <a:gd name="connsiteX78" fmla="*/ 6305265 w 6919415"/>
              <a:gd name="connsiteY78" fmla="*/ 5273296 h 6733606"/>
              <a:gd name="connsiteX79" fmla="*/ 6264322 w 6919415"/>
              <a:gd name="connsiteY79" fmla="*/ 5286944 h 6733606"/>
              <a:gd name="connsiteX80" fmla="*/ 6250674 w 6919415"/>
              <a:gd name="connsiteY80" fmla="*/ 5327887 h 6733606"/>
              <a:gd name="connsiteX81" fmla="*/ 6155140 w 6919415"/>
              <a:gd name="connsiteY81" fmla="*/ 5464365 h 6733606"/>
              <a:gd name="connsiteX82" fmla="*/ 6127844 w 6919415"/>
              <a:gd name="connsiteY82" fmla="*/ 5505308 h 6733606"/>
              <a:gd name="connsiteX83" fmla="*/ 6086901 w 6919415"/>
              <a:gd name="connsiteY83" fmla="*/ 5532603 h 6733606"/>
              <a:gd name="connsiteX84" fmla="*/ 6045958 w 6919415"/>
              <a:gd name="connsiteY84" fmla="*/ 5587194 h 6733606"/>
              <a:gd name="connsiteX85" fmla="*/ 6032310 w 6919415"/>
              <a:gd name="connsiteY85" fmla="*/ 5628138 h 6733606"/>
              <a:gd name="connsiteX86" fmla="*/ 5991367 w 6919415"/>
              <a:gd name="connsiteY86" fmla="*/ 5669081 h 6733606"/>
              <a:gd name="connsiteX87" fmla="*/ 5964071 w 6919415"/>
              <a:gd name="connsiteY87" fmla="*/ 5710024 h 6733606"/>
              <a:gd name="connsiteX88" fmla="*/ 5841241 w 6919415"/>
              <a:gd name="connsiteY88" fmla="*/ 5805559 h 6733606"/>
              <a:gd name="connsiteX89" fmla="*/ 5800298 w 6919415"/>
              <a:gd name="connsiteY89" fmla="*/ 5846502 h 6733606"/>
              <a:gd name="connsiteX90" fmla="*/ 5704764 w 6919415"/>
              <a:gd name="connsiteY90" fmla="*/ 5901093 h 6733606"/>
              <a:gd name="connsiteX91" fmla="*/ 5622877 w 6919415"/>
              <a:gd name="connsiteY91" fmla="*/ 5955684 h 6733606"/>
              <a:gd name="connsiteX92" fmla="*/ 5581934 w 6919415"/>
              <a:gd name="connsiteY92" fmla="*/ 5982979 h 6733606"/>
              <a:gd name="connsiteX93" fmla="*/ 5500047 w 6919415"/>
              <a:gd name="connsiteY93" fmla="*/ 6037571 h 6733606"/>
              <a:gd name="connsiteX94" fmla="*/ 5377218 w 6919415"/>
              <a:gd name="connsiteY94" fmla="*/ 6133105 h 6733606"/>
              <a:gd name="connsiteX95" fmla="*/ 5336274 w 6919415"/>
              <a:gd name="connsiteY95" fmla="*/ 6160400 h 6733606"/>
              <a:gd name="connsiteX96" fmla="*/ 5281683 w 6919415"/>
              <a:gd name="connsiteY96" fmla="*/ 6214991 h 6733606"/>
              <a:gd name="connsiteX97" fmla="*/ 5254388 w 6919415"/>
              <a:gd name="connsiteY97" fmla="*/ 6255935 h 6733606"/>
              <a:gd name="connsiteX98" fmla="*/ 5172501 w 6919415"/>
              <a:gd name="connsiteY98" fmla="*/ 6283230 h 6733606"/>
              <a:gd name="connsiteX99" fmla="*/ 5076967 w 6919415"/>
              <a:gd name="connsiteY99" fmla="*/ 6337821 h 6733606"/>
              <a:gd name="connsiteX100" fmla="*/ 4981432 w 6919415"/>
              <a:gd name="connsiteY100" fmla="*/ 6378765 h 6733606"/>
              <a:gd name="connsiteX101" fmla="*/ 4899546 w 6919415"/>
              <a:gd name="connsiteY101" fmla="*/ 6419708 h 6733606"/>
              <a:gd name="connsiteX102" fmla="*/ 4858603 w 6919415"/>
              <a:gd name="connsiteY102" fmla="*/ 6447003 h 6733606"/>
              <a:gd name="connsiteX103" fmla="*/ 4817659 w 6919415"/>
              <a:gd name="connsiteY103" fmla="*/ 6460651 h 6733606"/>
              <a:gd name="connsiteX104" fmla="*/ 4763068 w 6919415"/>
              <a:gd name="connsiteY104" fmla="*/ 6487947 h 6733606"/>
              <a:gd name="connsiteX105" fmla="*/ 4694829 w 6919415"/>
              <a:gd name="connsiteY105" fmla="*/ 6501594 h 6733606"/>
              <a:gd name="connsiteX106" fmla="*/ 4612943 w 6919415"/>
              <a:gd name="connsiteY106" fmla="*/ 6528890 h 6733606"/>
              <a:gd name="connsiteX107" fmla="*/ 4572000 w 6919415"/>
              <a:gd name="connsiteY107" fmla="*/ 6542538 h 6733606"/>
              <a:gd name="connsiteX108" fmla="*/ 4517409 w 6919415"/>
              <a:gd name="connsiteY108" fmla="*/ 6556185 h 6733606"/>
              <a:gd name="connsiteX109" fmla="*/ 4380931 w 6919415"/>
              <a:gd name="connsiteY109" fmla="*/ 6583481 h 6733606"/>
              <a:gd name="connsiteX110" fmla="*/ 4299044 w 6919415"/>
              <a:gd name="connsiteY110" fmla="*/ 6597129 h 6733606"/>
              <a:gd name="connsiteX111" fmla="*/ 4189862 w 6919415"/>
              <a:gd name="connsiteY111" fmla="*/ 6624424 h 6733606"/>
              <a:gd name="connsiteX112" fmla="*/ 4135271 w 6919415"/>
              <a:gd name="connsiteY112" fmla="*/ 6638072 h 6733606"/>
              <a:gd name="connsiteX113" fmla="*/ 4067032 w 6919415"/>
              <a:gd name="connsiteY113" fmla="*/ 6651720 h 6733606"/>
              <a:gd name="connsiteX114" fmla="*/ 4026089 w 6919415"/>
              <a:gd name="connsiteY114" fmla="*/ 6665368 h 6733606"/>
              <a:gd name="connsiteX115" fmla="*/ 3971498 w 6919415"/>
              <a:gd name="connsiteY115" fmla="*/ 6679015 h 6733606"/>
              <a:gd name="connsiteX116" fmla="*/ 3930555 w 6919415"/>
              <a:gd name="connsiteY116" fmla="*/ 6692663 h 6733606"/>
              <a:gd name="connsiteX117" fmla="*/ 3862316 w 6919415"/>
              <a:gd name="connsiteY117" fmla="*/ 6706311 h 6733606"/>
              <a:gd name="connsiteX118" fmla="*/ 3766782 w 6919415"/>
              <a:gd name="connsiteY118" fmla="*/ 6733606 h 6733606"/>
              <a:gd name="connsiteX119" fmla="*/ 3343701 w 6919415"/>
              <a:gd name="connsiteY119" fmla="*/ 6719959 h 6733606"/>
              <a:gd name="connsiteX120" fmla="*/ 3275462 w 6919415"/>
              <a:gd name="connsiteY120" fmla="*/ 6706311 h 6733606"/>
              <a:gd name="connsiteX121" fmla="*/ 3098041 w 6919415"/>
              <a:gd name="connsiteY121" fmla="*/ 6692663 h 6733606"/>
              <a:gd name="connsiteX122" fmla="*/ 2988859 w 6919415"/>
              <a:gd name="connsiteY122" fmla="*/ 6665368 h 6733606"/>
              <a:gd name="connsiteX123" fmla="*/ 2934268 w 6919415"/>
              <a:gd name="connsiteY123" fmla="*/ 6651720 h 6733606"/>
              <a:gd name="connsiteX124" fmla="*/ 2838734 w 6919415"/>
              <a:gd name="connsiteY124" fmla="*/ 6610777 h 6733606"/>
              <a:gd name="connsiteX125" fmla="*/ 2756847 w 6919415"/>
              <a:gd name="connsiteY125" fmla="*/ 6583481 h 6733606"/>
              <a:gd name="connsiteX126" fmla="*/ 2715904 w 6919415"/>
              <a:gd name="connsiteY126" fmla="*/ 6556185 h 6733606"/>
              <a:gd name="connsiteX127" fmla="*/ 2606722 w 6919415"/>
              <a:gd name="connsiteY127" fmla="*/ 6528890 h 6733606"/>
              <a:gd name="connsiteX128" fmla="*/ 2402006 w 6919415"/>
              <a:gd name="connsiteY128" fmla="*/ 6501594 h 6733606"/>
              <a:gd name="connsiteX129" fmla="*/ 2306471 w 6919415"/>
              <a:gd name="connsiteY129" fmla="*/ 6474299 h 6733606"/>
              <a:gd name="connsiteX130" fmla="*/ 2210937 w 6919415"/>
              <a:gd name="connsiteY130" fmla="*/ 6460651 h 6733606"/>
              <a:gd name="connsiteX131" fmla="*/ 2033516 w 6919415"/>
              <a:gd name="connsiteY131" fmla="*/ 6378765 h 6733606"/>
              <a:gd name="connsiteX132" fmla="*/ 1978925 w 6919415"/>
              <a:gd name="connsiteY132" fmla="*/ 6365117 h 6733606"/>
              <a:gd name="connsiteX133" fmla="*/ 1842447 w 6919415"/>
              <a:gd name="connsiteY133" fmla="*/ 6310526 h 6733606"/>
              <a:gd name="connsiteX134" fmla="*/ 1787856 w 6919415"/>
              <a:gd name="connsiteY134" fmla="*/ 6283230 h 6733606"/>
              <a:gd name="connsiteX135" fmla="*/ 1705970 w 6919415"/>
              <a:gd name="connsiteY135" fmla="*/ 6255935 h 6733606"/>
              <a:gd name="connsiteX136" fmla="*/ 1596788 w 6919415"/>
              <a:gd name="connsiteY136" fmla="*/ 6214991 h 6733606"/>
              <a:gd name="connsiteX137" fmla="*/ 1487606 w 6919415"/>
              <a:gd name="connsiteY137" fmla="*/ 6160400 h 6733606"/>
              <a:gd name="connsiteX138" fmla="*/ 1405719 w 6919415"/>
              <a:gd name="connsiteY138" fmla="*/ 6105809 h 6733606"/>
              <a:gd name="connsiteX139" fmla="*/ 1310185 w 6919415"/>
              <a:gd name="connsiteY139" fmla="*/ 6010275 h 6733606"/>
              <a:gd name="connsiteX140" fmla="*/ 1201003 w 6919415"/>
              <a:gd name="connsiteY140" fmla="*/ 5928388 h 6733606"/>
              <a:gd name="connsiteX141" fmla="*/ 1146412 w 6919415"/>
              <a:gd name="connsiteY141" fmla="*/ 5873797 h 6733606"/>
              <a:gd name="connsiteX142" fmla="*/ 1091821 w 6919415"/>
              <a:gd name="connsiteY142" fmla="*/ 5832854 h 6733606"/>
              <a:gd name="connsiteX143" fmla="*/ 955343 w 6919415"/>
              <a:gd name="connsiteY143" fmla="*/ 5696377 h 6733606"/>
              <a:gd name="connsiteX144" fmla="*/ 887104 w 6919415"/>
              <a:gd name="connsiteY144" fmla="*/ 5628138 h 6733606"/>
              <a:gd name="connsiteX145" fmla="*/ 846161 w 6919415"/>
              <a:gd name="connsiteY145" fmla="*/ 5587194 h 6733606"/>
              <a:gd name="connsiteX146" fmla="*/ 805218 w 6919415"/>
              <a:gd name="connsiteY146" fmla="*/ 5573547 h 6733606"/>
              <a:gd name="connsiteX147" fmla="*/ 736979 w 6919415"/>
              <a:gd name="connsiteY147" fmla="*/ 5491660 h 6733606"/>
              <a:gd name="connsiteX148" fmla="*/ 696035 w 6919415"/>
              <a:gd name="connsiteY148" fmla="*/ 5464365 h 6733606"/>
              <a:gd name="connsiteX149" fmla="*/ 641444 w 6919415"/>
              <a:gd name="connsiteY149" fmla="*/ 5382478 h 6733606"/>
              <a:gd name="connsiteX150" fmla="*/ 532262 w 6919415"/>
              <a:gd name="connsiteY150" fmla="*/ 5259648 h 6733606"/>
              <a:gd name="connsiteX151" fmla="*/ 491319 w 6919415"/>
              <a:gd name="connsiteY151" fmla="*/ 5218705 h 6733606"/>
              <a:gd name="connsiteX152" fmla="*/ 450376 w 6919415"/>
              <a:gd name="connsiteY152" fmla="*/ 5150466 h 6733606"/>
              <a:gd name="connsiteX153" fmla="*/ 436728 w 6919415"/>
              <a:gd name="connsiteY153" fmla="*/ 5109523 h 6733606"/>
              <a:gd name="connsiteX154" fmla="*/ 395785 w 6919415"/>
              <a:gd name="connsiteY154" fmla="*/ 5068579 h 6733606"/>
              <a:gd name="connsiteX155" fmla="*/ 327546 w 6919415"/>
              <a:gd name="connsiteY155" fmla="*/ 4918454 h 6733606"/>
              <a:gd name="connsiteX156" fmla="*/ 300250 w 6919415"/>
              <a:gd name="connsiteY156" fmla="*/ 4822920 h 6733606"/>
              <a:gd name="connsiteX157" fmla="*/ 272955 w 6919415"/>
              <a:gd name="connsiteY157" fmla="*/ 4727385 h 6733606"/>
              <a:gd name="connsiteX158" fmla="*/ 245659 w 6919415"/>
              <a:gd name="connsiteY158" fmla="*/ 4686442 h 6733606"/>
              <a:gd name="connsiteX159" fmla="*/ 204716 w 6919415"/>
              <a:gd name="connsiteY159" fmla="*/ 4549965 h 6733606"/>
              <a:gd name="connsiteX160" fmla="*/ 191068 w 6919415"/>
              <a:gd name="connsiteY160" fmla="*/ 4509021 h 6733606"/>
              <a:gd name="connsiteX161" fmla="*/ 177421 w 6919415"/>
              <a:gd name="connsiteY161" fmla="*/ 4454430 h 6733606"/>
              <a:gd name="connsiteX162" fmla="*/ 122829 w 6919415"/>
              <a:gd name="connsiteY162" fmla="*/ 4358896 h 6733606"/>
              <a:gd name="connsiteX163" fmla="*/ 109182 w 6919415"/>
              <a:gd name="connsiteY163" fmla="*/ 4317953 h 6733606"/>
              <a:gd name="connsiteX164" fmla="*/ 81886 w 6919415"/>
              <a:gd name="connsiteY164" fmla="*/ 4263362 h 6733606"/>
              <a:gd name="connsiteX165" fmla="*/ 68238 w 6919415"/>
              <a:gd name="connsiteY165" fmla="*/ 4195123 h 6733606"/>
              <a:gd name="connsiteX166" fmla="*/ 40943 w 6919415"/>
              <a:gd name="connsiteY166" fmla="*/ 4113236 h 6733606"/>
              <a:gd name="connsiteX167" fmla="*/ 27295 w 6919415"/>
              <a:gd name="connsiteY167" fmla="*/ 3935815 h 6733606"/>
              <a:gd name="connsiteX168" fmla="*/ 13647 w 6919415"/>
              <a:gd name="connsiteY168" fmla="*/ 3826633 h 6733606"/>
              <a:gd name="connsiteX169" fmla="*/ 0 w 6919415"/>
              <a:gd name="connsiteY169" fmla="*/ 3485439 h 6733606"/>
              <a:gd name="connsiteX170" fmla="*/ 13647 w 6919415"/>
              <a:gd name="connsiteY170" fmla="*/ 2693869 h 6733606"/>
              <a:gd name="connsiteX171" fmla="*/ 27295 w 6919415"/>
              <a:gd name="connsiteY171" fmla="*/ 2611982 h 6733606"/>
              <a:gd name="connsiteX172" fmla="*/ 54591 w 6919415"/>
              <a:gd name="connsiteY172" fmla="*/ 2557391 h 6733606"/>
              <a:gd name="connsiteX173" fmla="*/ 68238 w 6919415"/>
              <a:gd name="connsiteY173" fmla="*/ 2516448 h 6733606"/>
              <a:gd name="connsiteX174" fmla="*/ 95534 w 6919415"/>
              <a:gd name="connsiteY174" fmla="*/ 2461857 h 6733606"/>
              <a:gd name="connsiteX175" fmla="*/ 109182 w 6919415"/>
              <a:gd name="connsiteY175" fmla="*/ 2407266 h 6733606"/>
              <a:gd name="connsiteX176" fmla="*/ 150125 w 6919415"/>
              <a:gd name="connsiteY176" fmla="*/ 2298084 h 6733606"/>
              <a:gd name="connsiteX177" fmla="*/ 163773 w 6919415"/>
              <a:gd name="connsiteY177" fmla="*/ 2257141 h 6733606"/>
              <a:gd name="connsiteX178" fmla="*/ 218364 w 6919415"/>
              <a:gd name="connsiteY178" fmla="*/ 2175254 h 6733606"/>
              <a:gd name="connsiteX179" fmla="*/ 259307 w 6919415"/>
              <a:gd name="connsiteY179" fmla="*/ 2120663 h 6733606"/>
              <a:gd name="connsiteX180" fmla="*/ 313898 w 6919415"/>
              <a:gd name="connsiteY180" fmla="*/ 2011481 h 6733606"/>
              <a:gd name="connsiteX181" fmla="*/ 341194 w 6919415"/>
              <a:gd name="connsiteY181" fmla="*/ 1956890 h 6733606"/>
              <a:gd name="connsiteX182" fmla="*/ 423080 w 6919415"/>
              <a:gd name="connsiteY182" fmla="*/ 1820412 h 6733606"/>
              <a:gd name="connsiteX183" fmla="*/ 491319 w 6919415"/>
              <a:gd name="connsiteY183" fmla="*/ 1724878 h 6733606"/>
              <a:gd name="connsiteX184" fmla="*/ 532262 w 6919415"/>
              <a:gd name="connsiteY184" fmla="*/ 1629344 h 6733606"/>
              <a:gd name="connsiteX185" fmla="*/ 559558 w 6919415"/>
              <a:gd name="connsiteY185" fmla="*/ 1588400 h 6733606"/>
              <a:gd name="connsiteX186" fmla="*/ 573206 w 6919415"/>
              <a:gd name="connsiteY186" fmla="*/ 1547457 h 6733606"/>
              <a:gd name="connsiteX187" fmla="*/ 668740 w 6919415"/>
              <a:gd name="connsiteY187" fmla="*/ 1410979 h 6733606"/>
              <a:gd name="connsiteX188" fmla="*/ 736979 w 6919415"/>
              <a:gd name="connsiteY188" fmla="*/ 1329093 h 6733606"/>
              <a:gd name="connsiteX189" fmla="*/ 791570 w 6919415"/>
              <a:gd name="connsiteY189" fmla="*/ 1247206 h 6733606"/>
              <a:gd name="connsiteX190" fmla="*/ 818865 w 6919415"/>
              <a:gd name="connsiteY190" fmla="*/ 1206263 h 6733606"/>
              <a:gd name="connsiteX191" fmla="*/ 941695 w 6919415"/>
              <a:gd name="connsiteY191" fmla="*/ 1097081 h 6733606"/>
              <a:gd name="connsiteX192" fmla="*/ 1009934 w 6919415"/>
              <a:gd name="connsiteY192" fmla="*/ 1042490 h 6733606"/>
              <a:gd name="connsiteX193" fmla="*/ 1037229 w 6919415"/>
              <a:gd name="connsiteY193" fmla="*/ 1001547 h 6733606"/>
              <a:gd name="connsiteX194" fmla="*/ 1187355 w 6919415"/>
              <a:gd name="connsiteY194" fmla="*/ 906012 h 6733606"/>
              <a:gd name="connsiteX195" fmla="*/ 1269241 w 6919415"/>
              <a:gd name="connsiteY195" fmla="*/ 837774 h 6733606"/>
              <a:gd name="connsiteX196" fmla="*/ 1364776 w 6919415"/>
              <a:gd name="connsiteY196" fmla="*/ 769535 h 6733606"/>
              <a:gd name="connsiteX197" fmla="*/ 1419367 w 6919415"/>
              <a:gd name="connsiteY197" fmla="*/ 742239 h 6733606"/>
              <a:gd name="connsiteX198" fmla="*/ 1555844 w 6919415"/>
              <a:gd name="connsiteY198" fmla="*/ 646705 h 6733606"/>
              <a:gd name="connsiteX199" fmla="*/ 1651379 w 6919415"/>
              <a:gd name="connsiteY199" fmla="*/ 578466 h 6733606"/>
              <a:gd name="connsiteX200" fmla="*/ 1733265 w 6919415"/>
              <a:gd name="connsiteY200" fmla="*/ 510227 h 6733606"/>
              <a:gd name="connsiteX201" fmla="*/ 1856095 w 6919415"/>
              <a:gd name="connsiteY201" fmla="*/ 441988 h 6733606"/>
              <a:gd name="connsiteX202" fmla="*/ 1937982 w 6919415"/>
              <a:gd name="connsiteY202" fmla="*/ 387397 h 6733606"/>
              <a:gd name="connsiteX203" fmla="*/ 2033516 w 6919415"/>
              <a:gd name="connsiteY203" fmla="*/ 332806 h 6733606"/>
              <a:gd name="connsiteX204" fmla="*/ 2156346 w 6919415"/>
              <a:gd name="connsiteY204" fmla="*/ 264568 h 6733606"/>
              <a:gd name="connsiteX205" fmla="*/ 2197289 w 6919415"/>
              <a:gd name="connsiteY205" fmla="*/ 237272 h 6733606"/>
              <a:gd name="connsiteX206" fmla="*/ 2333767 w 6919415"/>
              <a:gd name="connsiteY206" fmla="*/ 196329 h 6733606"/>
              <a:gd name="connsiteX207" fmla="*/ 2429301 w 6919415"/>
              <a:gd name="connsiteY207" fmla="*/ 155385 h 6733606"/>
              <a:gd name="connsiteX208" fmla="*/ 2538483 w 6919415"/>
              <a:gd name="connsiteY208" fmla="*/ 141738 h 6733606"/>
              <a:gd name="connsiteX209" fmla="*/ 2620370 w 6919415"/>
              <a:gd name="connsiteY209" fmla="*/ 128090 h 6733606"/>
              <a:gd name="connsiteX210" fmla="*/ 2934268 w 6919415"/>
              <a:gd name="connsiteY210" fmla="*/ 73499 h 6733606"/>
              <a:gd name="connsiteX211" fmla="*/ 3098041 w 6919415"/>
              <a:gd name="connsiteY211" fmla="*/ 46203 h 6733606"/>
              <a:gd name="connsiteX212" fmla="*/ 3248167 w 6919415"/>
              <a:gd name="connsiteY212" fmla="*/ 18908 h 6733606"/>
              <a:gd name="connsiteX213" fmla="*/ 3643952 w 6919415"/>
              <a:gd name="connsiteY213" fmla="*/ 5260 h 673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6919415" h="6733606">
                <a:moveTo>
                  <a:pt x="3643952" y="5260"/>
                </a:moveTo>
                <a:cubicBezTo>
                  <a:pt x="3737212" y="5260"/>
                  <a:pt x="3753690" y="9902"/>
                  <a:pt x="3807725" y="18908"/>
                </a:cubicBezTo>
                <a:cubicBezTo>
                  <a:pt x="3836106" y="23638"/>
                  <a:pt x="3863878" y="33336"/>
                  <a:pt x="3889612" y="46203"/>
                </a:cubicBezTo>
                <a:cubicBezTo>
                  <a:pt x="3924612" y="63703"/>
                  <a:pt x="3947853" y="78541"/>
                  <a:pt x="3985146" y="87147"/>
                </a:cubicBezTo>
                <a:cubicBezTo>
                  <a:pt x="4030351" y="97579"/>
                  <a:pt x="4077611" y="99771"/>
                  <a:pt x="4121624" y="114442"/>
                </a:cubicBezTo>
                <a:cubicBezTo>
                  <a:pt x="4135272" y="118991"/>
                  <a:pt x="4148524" y="124969"/>
                  <a:pt x="4162567" y="128090"/>
                </a:cubicBezTo>
                <a:cubicBezTo>
                  <a:pt x="4189580" y="134093"/>
                  <a:pt x="4217607" y="135027"/>
                  <a:pt x="4244453" y="141738"/>
                </a:cubicBezTo>
                <a:cubicBezTo>
                  <a:pt x="4272366" y="148716"/>
                  <a:pt x="4298427" y="162055"/>
                  <a:pt x="4326340" y="169033"/>
                </a:cubicBezTo>
                <a:cubicBezTo>
                  <a:pt x="4412138" y="190483"/>
                  <a:pt x="4362362" y="180028"/>
                  <a:pt x="4476465" y="196329"/>
                </a:cubicBezTo>
                <a:cubicBezTo>
                  <a:pt x="4490113" y="205427"/>
                  <a:pt x="4502333" y="217163"/>
                  <a:pt x="4517409" y="223624"/>
                </a:cubicBezTo>
                <a:cubicBezTo>
                  <a:pt x="4534649" y="231013"/>
                  <a:pt x="4553965" y="232119"/>
                  <a:pt x="4572000" y="237272"/>
                </a:cubicBezTo>
                <a:cubicBezTo>
                  <a:pt x="4709055" y="276431"/>
                  <a:pt x="4496873" y="221902"/>
                  <a:pt x="4667534" y="264568"/>
                </a:cubicBezTo>
                <a:cubicBezTo>
                  <a:pt x="4681182" y="273666"/>
                  <a:pt x="4693119" y="286104"/>
                  <a:pt x="4708477" y="291863"/>
                </a:cubicBezTo>
                <a:cubicBezTo>
                  <a:pt x="4730197" y="300008"/>
                  <a:pt x="4754212" y="299885"/>
                  <a:pt x="4776716" y="305511"/>
                </a:cubicBezTo>
                <a:cubicBezTo>
                  <a:pt x="4808846" y="313543"/>
                  <a:pt x="4840298" y="324092"/>
                  <a:pt x="4872250" y="332806"/>
                </a:cubicBezTo>
                <a:cubicBezTo>
                  <a:pt x="4890346" y="337741"/>
                  <a:pt x="4909047" y="340522"/>
                  <a:pt x="4926841" y="346454"/>
                </a:cubicBezTo>
                <a:cubicBezTo>
                  <a:pt x="5013407" y="375310"/>
                  <a:pt x="4968920" y="368225"/>
                  <a:pt x="5036024" y="387397"/>
                </a:cubicBezTo>
                <a:cubicBezTo>
                  <a:pt x="5054059" y="392550"/>
                  <a:pt x="5073052" y="394459"/>
                  <a:pt x="5090615" y="401045"/>
                </a:cubicBezTo>
                <a:cubicBezTo>
                  <a:pt x="5109665" y="408189"/>
                  <a:pt x="5126506" y="420327"/>
                  <a:pt x="5145206" y="428341"/>
                </a:cubicBezTo>
                <a:cubicBezTo>
                  <a:pt x="5158429" y="434008"/>
                  <a:pt x="5172501" y="437439"/>
                  <a:pt x="5186149" y="441988"/>
                </a:cubicBezTo>
                <a:cubicBezTo>
                  <a:pt x="5195247" y="455636"/>
                  <a:pt x="5199535" y="474239"/>
                  <a:pt x="5213444" y="482932"/>
                </a:cubicBezTo>
                <a:cubicBezTo>
                  <a:pt x="5237843" y="498181"/>
                  <a:pt x="5295331" y="510227"/>
                  <a:pt x="5295331" y="510227"/>
                </a:cubicBezTo>
                <a:cubicBezTo>
                  <a:pt x="5308979" y="523875"/>
                  <a:pt x="5320215" y="540465"/>
                  <a:pt x="5336274" y="551171"/>
                </a:cubicBezTo>
                <a:cubicBezTo>
                  <a:pt x="5348244" y="559151"/>
                  <a:pt x="5364351" y="558384"/>
                  <a:pt x="5377218" y="564818"/>
                </a:cubicBezTo>
                <a:cubicBezTo>
                  <a:pt x="5391889" y="572153"/>
                  <a:pt x="5404814" y="582580"/>
                  <a:pt x="5418161" y="592114"/>
                </a:cubicBezTo>
                <a:cubicBezTo>
                  <a:pt x="5432578" y="602412"/>
                  <a:pt x="5492258" y="649635"/>
                  <a:pt x="5513695" y="660353"/>
                </a:cubicBezTo>
                <a:cubicBezTo>
                  <a:pt x="5526562" y="666787"/>
                  <a:pt x="5540990" y="669451"/>
                  <a:pt x="5554638" y="674000"/>
                </a:cubicBezTo>
                <a:cubicBezTo>
                  <a:pt x="5631977" y="790008"/>
                  <a:pt x="5504595" y="610309"/>
                  <a:pt x="5663821" y="769535"/>
                </a:cubicBezTo>
                <a:cubicBezTo>
                  <a:pt x="5716362" y="822076"/>
                  <a:pt x="5688705" y="799772"/>
                  <a:pt x="5745707" y="837774"/>
                </a:cubicBezTo>
                <a:cubicBezTo>
                  <a:pt x="5809397" y="933308"/>
                  <a:pt x="5773003" y="901463"/>
                  <a:pt x="5841241" y="946956"/>
                </a:cubicBezTo>
                <a:cubicBezTo>
                  <a:pt x="5850340" y="960604"/>
                  <a:pt x="5855729" y="977652"/>
                  <a:pt x="5868537" y="987899"/>
                </a:cubicBezTo>
                <a:cubicBezTo>
                  <a:pt x="5879771" y="996886"/>
                  <a:pt x="5899308" y="991375"/>
                  <a:pt x="5909480" y="1001547"/>
                </a:cubicBezTo>
                <a:cubicBezTo>
                  <a:pt x="5919652" y="1011719"/>
                  <a:pt x="5916694" y="1029623"/>
                  <a:pt x="5923128" y="1042490"/>
                </a:cubicBezTo>
                <a:cubicBezTo>
                  <a:pt x="5947821" y="1091875"/>
                  <a:pt x="5944145" y="1081340"/>
                  <a:pt x="5991367" y="1097081"/>
                </a:cubicBezTo>
                <a:cubicBezTo>
                  <a:pt x="6000465" y="1110729"/>
                  <a:pt x="6005854" y="1127778"/>
                  <a:pt x="6018662" y="1138024"/>
                </a:cubicBezTo>
                <a:cubicBezTo>
                  <a:pt x="6029896" y="1147011"/>
                  <a:pt x="6046739" y="1145238"/>
                  <a:pt x="6059606" y="1151672"/>
                </a:cubicBezTo>
                <a:cubicBezTo>
                  <a:pt x="6074277" y="1159008"/>
                  <a:pt x="6086901" y="1169869"/>
                  <a:pt x="6100549" y="1178968"/>
                </a:cubicBezTo>
                <a:cubicBezTo>
                  <a:pt x="6109647" y="1192616"/>
                  <a:pt x="6117343" y="1207310"/>
                  <a:pt x="6127844" y="1219911"/>
                </a:cubicBezTo>
                <a:cubicBezTo>
                  <a:pt x="6160681" y="1259315"/>
                  <a:pt x="6169475" y="1261312"/>
                  <a:pt x="6209731" y="1288150"/>
                </a:cubicBezTo>
                <a:cubicBezTo>
                  <a:pt x="6223409" y="1329183"/>
                  <a:pt x="6221279" y="1334762"/>
                  <a:pt x="6250674" y="1370036"/>
                </a:cubicBezTo>
                <a:cubicBezTo>
                  <a:pt x="6263030" y="1384863"/>
                  <a:pt x="6279262" y="1396152"/>
                  <a:pt x="6291618" y="1410979"/>
                </a:cubicBezTo>
                <a:cubicBezTo>
                  <a:pt x="6348485" y="1479220"/>
                  <a:pt x="6284791" y="1429175"/>
                  <a:pt x="6359856" y="1479218"/>
                </a:cubicBezTo>
                <a:lnTo>
                  <a:pt x="6441743" y="1602048"/>
                </a:lnTo>
                <a:cubicBezTo>
                  <a:pt x="6450841" y="1615696"/>
                  <a:pt x="6461703" y="1628320"/>
                  <a:pt x="6469038" y="1642991"/>
                </a:cubicBezTo>
                <a:cubicBezTo>
                  <a:pt x="6478137" y="1661188"/>
                  <a:pt x="6486240" y="1679918"/>
                  <a:pt x="6496334" y="1697582"/>
                </a:cubicBezTo>
                <a:cubicBezTo>
                  <a:pt x="6504472" y="1711824"/>
                  <a:pt x="6516294" y="1723855"/>
                  <a:pt x="6523629" y="1738526"/>
                </a:cubicBezTo>
                <a:cubicBezTo>
                  <a:pt x="6580126" y="1851521"/>
                  <a:pt x="6486356" y="1703089"/>
                  <a:pt x="6564573" y="1820412"/>
                </a:cubicBezTo>
                <a:lnTo>
                  <a:pt x="6646459" y="2066072"/>
                </a:lnTo>
                <a:lnTo>
                  <a:pt x="6673755" y="2147959"/>
                </a:lnTo>
                <a:cubicBezTo>
                  <a:pt x="6678304" y="2161607"/>
                  <a:pt x="6683914" y="2174946"/>
                  <a:pt x="6687403" y="2188902"/>
                </a:cubicBezTo>
                <a:cubicBezTo>
                  <a:pt x="6691952" y="2207099"/>
                  <a:pt x="6695897" y="2225458"/>
                  <a:pt x="6701050" y="2243493"/>
                </a:cubicBezTo>
                <a:cubicBezTo>
                  <a:pt x="6715668" y="2294656"/>
                  <a:pt x="6717678" y="2280355"/>
                  <a:pt x="6728346" y="2339027"/>
                </a:cubicBezTo>
                <a:cubicBezTo>
                  <a:pt x="6734101" y="2370676"/>
                  <a:pt x="6736706" y="2402831"/>
                  <a:pt x="6741994" y="2434562"/>
                </a:cubicBezTo>
                <a:cubicBezTo>
                  <a:pt x="6745807" y="2457443"/>
                  <a:pt x="6749538" y="2480421"/>
                  <a:pt x="6755641" y="2502800"/>
                </a:cubicBezTo>
                <a:cubicBezTo>
                  <a:pt x="6763211" y="2530558"/>
                  <a:pt x="6777294" y="2556474"/>
                  <a:pt x="6782937" y="2584687"/>
                </a:cubicBezTo>
                <a:cubicBezTo>
                  <a:pt x="6787486" y="2607433"/>
                  <a:pt x="6790482" y="2630547"/>
                  <a:pt x="6796585" y="2652926"/>
                </a:cubicBezTo>
                <a:cubicBezTo>
                  <a:pt x="6804155" y="2680684"/>
                  <a:pt x="6823880" y="2734812"/>
                  <a:pt x="6823880" y="2734812"/>
                </a:cubicBezTo>
                <a:cubicBezTo>
                  <a:pt x="6828429" y="2762108"/>
                  <a:pt x="6831730" y="2789641"/>
                  <a:pt x="6837528" y="2816699"/>
                </a:cubicBezTo>
                <a:cubicBezTo>
                  <a:pt x="6845388" y="2853380"/>
                  <a:pt x="6864824" y="2925881"/>
                  <a:pt x="6864824" y="2925881"/>
                </a:cubicBezTo>
                <a:cubicBezTo>
                  <a:pt x="6890593" y="3132045"/>
                  <a:pt x="6865885" y="2946431"/>
                  <a:pt x="6892119" y="3116950"/>
                </a:cubicBezTo>
                <a:cubicBezTo>
                  <a:pt x="6927242" y="3345246"/>
                  <a:pt x="6885371" y="3090112"/>
                  <a:pt x="6919415" y="3294371"/>
                </a:cubicBezTo>
                <a:cubicBezTo>
                  <a:pt x="6914866" y="3521834"/>
                  <a:pt x="6917938" y="3749577"/>
                  <a:pt x="6905767" y="3976759"/>
                </a:cubicBezTo>
                <a:cubicBezTo>
                  <a:pt x="6904228" y="4005490"/>
                  <a:pt x="6887569" y="4031350"/>
                  <a:pt x="6878471" y="4058645"/>
                </a:cubicBezTo>
                <a:cubicBezTo>
                  <a:pt x="6873922" y="4072293"/>
                  <a:pt x="6872804" y="4087618"/>
                  <a:pt x="6864824" y="4099588"/>
                </a:cubicBezTo>
                <a:lnTo>
                  <a:pt x="6837528" y="4140532"/>
                </a:lnTo>
                <a:cubicBezTo>
                  <a:pt x="6830602" y="4168237"/>
                  <a:pt x="6821980" y="4208653"/>
                  <a:pt x="6810232" y="4236066"/>
                </a:cubicBezTo>
                <a:cubicBezTo>
                  <a:pt x="6802218" y="4254766"/>
                  <a:pt x="6790080" y="4271608"/>
                  <a:pt x="6782937" y="4290657"/>
                </a:cubicBezTo>
                <a:cubicBezTo>
                  <a:pt x="6727191" y="4439314"/>
                  <a:pt x="6817987" y="4247851"/>
                  <a:pt x="6741994" y="4399839"/>
                </a:cubicBezTo>
                <a:cubicBezTo>
                  <a:pt x="6737445" y="4427135"/>
                  <a:pt x="6735058" y="4454880"/>
                  <a:pt x="6728346" y="4481726"/>
                </a:cubicBezTo>
                <a:cubicBezTo>
                  <a:pt x="6715920" y="4531431"/>
                  <a:pt x="6698853" y="4574281"/>
                  <a:pt x="6673755" y="4618203"/>
                </a:cubicBezTo>
                <a:cubicBezTo>
                  <a:pt x="6665617" y="4632445"/>
                  <a:pt x="6655558" y="4645499"/>
                  <a:pt x="6646459" y="4659147"/>
                </a:cubicBezTo>
                <a:cubicBezTo>
                  <a:pt x="6618058" y="4772759"/>
                  <a:pt x="6652640" y="4660435"/>
                  <a:pt x="6605516" y="4754681"/>
                </a:cubicBezTo>
                <a:cubicBezTo>
                  <a:pt x="6549004" y="4867703"/>
                  <a:pt x="6642807" y="4719213"/>
                  <a:pt x="6564573" y="4836568"/>
                </a:cubicBezTo>
                <a:cubicBezTo>
                  <a:pt x="6560024" y="4854765"/>
                  <a:pt x="6559313" y="4874382"/>
                  <a:pt x="6550925" y="4891159"/>
                </a:cubicBezTo>
                <a:cubicBezTo>
                  <a:pt x="6536254" y="4920501"/>
                  <a:pt x="6506708" y="4941924"/>
                  <a:pt x="6496334" y="4973045"/>
                </a:cubicBezTo>
                <a:cubicBezTo>
                  <a:pt x="6470507" y="5050524"/>
                  <a:pt x="6479453" y="5052458"/>
                  <a:pt x="6428095" y="5109523"/>
                </a:cubicBezTo>
                <a:cubicBezTo>
                  <a:pt x="6402272" y="5138215"/>
                  <a:pt x="6367621" y="5159291"/>
                  <a:pt x="6346209" y="5191409"/>
                </a:cubicBezTo>
                <a:cubicBezTo>
                  <a:pt x="6337110" y="5205057"/>
                  <a:pt x="6326249" y="5217682"/>
                  <a:pt x="6318913" y="5232353"/>
                </a:cubicBezTo>
                <a:cubicBezTo>
                  <a:pt x="6312479" y="5245220"/>
                  <a:pt x="6315437" y="5263124"/>
                  <a:pt x="6305265" y="5273296"/>
                </a:cubicBezTo>
                <a:cubicBezTo>
                  <a:pt x="6295093" y="5283468"/>
                  <a:pt x="6277970" y="5282395"/>
                  <a:pt x="6264322" y="5286944"/>
                </a:cubicBezTo>
                <a:cubicBezTo>
                  <a:pt x="6259773" y="5300592"/>
                  <a:pt x="6257660" y="5315311"/>
                  <a:pt x="6250674" y="5327887"/>
                </a:cubicBezTo>
                <a:cubicBezTo>
                  <a:pt x="6219300" y="5384360"/>
                  <a:pt x="6190919" y="5414274"/>
                  <a:pt x="6155140" y="5464365"/>
                </a:cubicBezTo>
                <a:cubicBezTo>
                  <a:pt x="6145606" y="5477712"/>
                  <a:pt x="6139442" y="5493710"/>
                  <a:pt x="6127844" y="5505308"/>
                </a:cubicBezTo>
                <a:cubicBezTo>
                  <a:pt x="6116246" y="5516906"/>
                  <a:pt x="6100549" y="5523505"/>
                  <a:pt x="6086901" y="5532603"/>
                </a:cubicBezTo>
                <a:cubicBezTo>
                  <a:pt x="6073253" y="5550800"/>
                  <a:pt x="6057243" y="5567445"/>
                  <a:pt x="6045958" y="5587194"/>
                </a:cubicBezTo>
                <a:cubicBezTo>
                  <a:pt x="6038820" y="5599685"/>
                  <a:pt x="6040290" y="5616168"/>
                  <a:pt x="6032310" y="5628138"/>
                </a:cubicBezTo>
                <a:cubicBezTo>
                  <a:pt x="6021604" y="5644197"/>
                  <a:pt x="6003723" y="5654254"/>
                  <a:pt x="5991367" y="5669081"/>
                </a:cubicBezTo>
                <a:cubicBezTo>
                  <a:pt x="5980866" y="5681682"/>
                  <a:pt x="5974572" y="5697423"/>
                  <a:pt x="5964071" y="5710024"/>
                </a:cubicBezTo>
                <a:cubicBezTo>
                  <a:pt x="5868019" y="5825287"/>
                  <a:pt x="5993428" y="5653372"/>
                  <a:pt x="5841241" y="5805559"/>
                </a:cubicBezTo>
                <a:cubicBezTo>
                  <a:pt x="5827593" y="5819207"/>
                  <a:pt x="5815125" y="5834146"/>
                  <a:pt x="5800298" y="5846502"/>
                </a:cubicBezTo>
                <a:cubicBezTo>
                  <a:pt x="5759835" y="5880221"/>
                  <a:pt x="5752433" y="5872492"/>
                  <a:pt x="5704764" y="5901093"/>
                </a:cubicBezTo>
                <a:cubicBezTo>
                  <a:pt x="5676634" y="5917971"/>
                  <a:pt x="5650173" y="5937487"/>
                  <a:pt x="5622877" y="5955684"/>
                </a:cubicBezTo>
                <a:cubicBezTo>
                  <a:pt x="5609229" y="5964782"/>
                  <a:pt x="5593532" y="5971381"/>
                  <a:pt x="5581934" y="5982979"/>
                </a:cubicBezTo>
                <a:cubicBezTo>
                  <a:pt x="5530819" y="6034096"/>
                  <a:pt x="5559301" y="6017820"/>
                  <a:pt x="5500047" y="6037571"/>
                </a:cubicBezTo>
                <a:cubicBezTo>
                  <a:pt x="5435909" y="6101709"/>
                  <a:pt x="5475160" y="6067811"/>
                  <a:pt x="5377218" y="6133105"/>
                </a:cubicBezTo>
                <a:lnTo>
                  <a:pt x="5336274" y="6160400"/>
                </a:lnTo>
                <a:cubicBezTo>
                  <a:pt x="5306496" y="6249734"/>
                  <a:pt x="5347855" y="6162053"/>
                  <a:pt x="5281683" y="6214991"/>
                </a:cubicBezTo>
                <a:cubicBezTo>
                  <a:pt x="5268875" y="6225238"/>
                  <a:pt x="5268297" y="6247242"/>
                  <a:pt x="5254388" y="6255935"/>
                </a:cubicBezTo>
                <a:cubicBezTo>
                  <a:pt x="5229989" y="6271184"/>
                  <a:pt x="5172501" y="6283230"/>
                  <a:pt x="5172501" y="6283230"/>
                </a:cubicBezTo>
                <a:cubicBezTo>
                  <a:pt x="5040493" y="6382238"/>
                  <a:pt x="5181173" y="6285718"/>
                  <a:pt x="5076967" y="6337821"/>
                </a:cubicBezTo>
                <a:cubicBezTo>
                  <a:pt x="4982713" y="6384948"/>
                  <a:pt x="5095053" y="6350360"/>
                  <a:pt x="4981432" y="6378765"/>
                </a:cubicBezTo>
                <a:cubicBezTo>
                  <a:pt x="4864095" y="6456988"/>
                  <a:pt x="5012553" y="6363204"/>
                  <a:pt x="4899546" y="6419708"/>
                </a:cubicBezTo>
                <a:cubicBezTo>
                  <a:pt x="4884875" y="6427043"/>
                  <a:pt x="4873274" y="6439668"/>
                  <a:pt x="4858603" y="6447003"/>
                </a:cubicBezTo>
                <a:cubicBezTo>
                  <a:pt x="4845736" y="6453437"/>
                  <a:pt x="4830882" y="6454984"/>
                  <a:pt x="4817659" y="6460651"/>
                </a:cubicBezTo>
                <a:cubicBezTo>
                  <a:pt x="4798959" y="6468665"/>
                  <a:pt x="4782369" y="6481513"/>
                  <a:pt x="4763068" y="6487947"/>
                </a:cubicBezTo>
                <a:cubicBezTo>
                  <a:pt x="4741062" y="6495282"/>
                  <a:pt x="4717208" y="6495491"/>
                  <a:pt x="4694829" y="6501594"/>
                </a:cubicBezTo>
                <a:cubicBezTo>
                  <a:pt x="4667071" y="6509164"/>
                  <a:pt x="4640238" y="6519791"/>
                  <a:pt x="4612943" y="6528890"/>
                </a:cubicBezTo>
                <a:cubicBezTo>
                  <a:pt x="4599295" y="6533439"/>
                  <a:pt x="4585956" y="6539049"/>
                  <a:pt x="4572000" y="6542538"/>
                </a:cubicBezTo>
                <a:cubicBezTo>
                  <a:pt x="4553803" y="6547087"/>
                  <a:pt x="4535750" y="6552255"/>
                  <a:pt x="4517409" y="6556185"/>
                </a:cubicBezTo>
                <a:cubicBezTo>
                  <a:pt x="4472045" y="6565906"/>
                  <a:pt x="4426693" y="6575854"/>
                  <a:pt x="4380931" y="6583481"/>
                </a:cubicBezTo>
                <a:cubicBezTo>
                  <a:pt x="4353635" y="6588030"/>
                  <a:pt x="4326102" y="6591331"/>
                  <a:pt x="4299044" y="6597129"/>
                </a:cubicBezTo>
                <a:cubicBezTo>
                  <a:pt x="4262363" y="6604989"/>
                  <a:pt x="4226256" y="6615326"/>
                  <a:pt x="4189862" y="6624424"/>
                </a:cubicBezTo>
                <a:cubicBezTo>
                  <a:pt x="4171665" y="6628973"/>
                  <a:pt x="4153664" y="6634393"/>
                  <a:pt x="4135271" y="6638072"/>
                </a:cubicBezTo>
                <a:cubicBezTo>
                  <a:pt x="4112525" y="6642621"/>
                  <a:pt x="4089536" y="6646094"/>
                  <a:pt x="4067032" y="6651720"/>
                </a:cubicBezTo>
                <a:cubicBezTo>
                  <a:pt x="4053076" y="6655209"/>
                  <a:pt x="4039921" y="6661416"/>
                  <a:pt x="4026089" y="6665368"/>
                </a:cubicBezTo>
                <a:cubicBezTo>
                  <a:pt x="4008054" y="6670521"/>
                  <a:pt x="3989533" y="6673862"/>
                  <a:pt x="3971498" y="6679015"/>
                </a:cubicBezTo>
                <a:cubicBezTo>
                  <a:pt x="3957666" y="6682967"/>
                  <a:pt x="3944511" y="6689174"/>
                  <a:pt x="3930555" y="6692663"/>
                </a:cubicBezTo>
                <a:cubicBezTo>
                  <a:pt x="3908051" y="6698289"/>
                  <a:pt x="3884960" y="6701279"/>
                  <a:pt x="3862316" y="6706311"/>
                </a:cubicBezTo>
                <a:cubicBezTo>
                  <a:pt x="3810909" y="6717735"/>
                  <a:pt x="3812374" y="6718410"/>
                  <a:pt x="3766782" y="6733606"/>
                </a:cubicBezTo>
                <a:cubicBezTo>
                  <a:pt x="3625755" y="6729057"/>
                  <a:pt x="3484584" y="6727786"/>
                  <a:pt x="3343701" y="6719959"/>
                </a:cubicBezTo>
                <a:cubicBezTo>
                  <a:pt x="3320540" y="6718672"/>
                  <a:pt x="3298517" y="6708873"/>
                  <a:pt x="3275462" y="6706311"/>
                </a:cubicBezTo>
                <a:cubicBezTo>
                  <a:pt x="3216510" y="6699761"/>
                  <a:pt x="3157181" y="6697212"/>
                  <a:pt x="3098041" y="6692663"/>
                </a:cubicBezTo>
                <a:lnTo>
                  <a:pt x="2988859" y="6665368"/>
                </a:lnTo>
                <a:lnTo>
                  <a:pt x="2934268" y="6651720"/>
                </a:lnTo>
                <a:cubicBezTo>
                  <a:pt x="2869310" y="6608413"/>
                  <a:pt x="2918854" y="6634813"/>
                  <a:pt x="2838734" y="6610777"/>
                </a:cubicBezTo>
                <a:cubicBezTo>
                  <a:pt x="2811175" y="6602509"/>
                  <a:pt x="2756847" y="6583481"/>
                  <a:pt x="2756847" y="6583481"/>
                </a:cubicBezTo>
                <a:cubicBezTo>
                  <a:pt x="2743199" y="6574382"/>
                  <a:pt x="2730575" y="6563520"/>
                  <a:pt x="2715904" y="6556185"/>
                </a:cubicBezTo>
                <a:cubicBezTo>
                  <a:pt x="2689539" y="6543003"/>
                  <a:pt x="2630075" y="6532782"/>
                  <a:pt x="2606722" y="6528890"/>
                </a:cubicBezTo>
                <a:cubicBezTo>
                  <a:pt x="2550217" y="6519472"/>
                  <a:pt x="2457209" y="6508495"/>
                  <a:pt x="2402006" y="6501594"/>
                </a:cubicBezTo>
                <a:cubicBezTo>
                  <a:pt x="2366930" y="6489903"/>
                  <a:pt x="2344166" y="6481153"/>
                  <a:pt x="2306471" y="6474299"/>
                </a:cubicBezTo>
                <a:cubicBezTo>
                  <a:pt x="2274822" y="6468545"/>
                  <a:pt x="2242782" y="6465200"/>
                  <a:pt x="2210937" y="6460651"/>
                </a:cubicBezTo>
                <a:cubicBezTo>
                  <a:pt x="2150270" y="6430318"/>
                  <a:pt x="2097132" y="6399970"/>
                  <a:pt x="2033516" y="6378765"/>
                </a:cubicBezTo>
                <a:cubicBezTo>
                  <a:pt x="2015721" y="6372834"/>
                  <a:pt x="1996960" y="6370270"/>
                  <a:pt x="1978925" y="6365117"/>
                </a:cubicBezTo>
                <a:cubicBezTo>
                  <a:pt x="1932883" y="6351962"/>
                  <a:pt x="1884326" y="6329562"/>
                  <a:pt x="1842447" y="6310526"/>
                </a:cubicBezTo>
                <a:cubicBezTo>
                  <a:pt x="1823926" y="6302107"/>
                  <a:pt x="1806746" y="6290786"/>
                  <a:pt x="1787856" y="6283230"/>
                </a:cubicBezTo>
                <a:cubicBezTo>
                  <a:pt x="1761142" y="6272544"/>
                  <a:pt x="1705970" y="6255935"/>
                  <a:pt x="1705970" y="6255935"/>
                </a:cubicBezTo>
                <a:cubicBezTo>
                  <a:pt x="1606697" y="6189753"/>
                  <a:pt x="1736303" y="6268651"/>
                  <a:pt x="1596788" y="6214991"/>
                </a:cubicBezTo>
                <a:cubicBezTo>
                  <a:pt x="1558810" y="6200384"/>
                  <a:pt x="1521462" y="6182971"/>
                  <a:pt x="1487606" y="6160400"/>
                </a:cubicBezTo>
                <a:cubicBezTo>
                  <a:pt x="1460310" y="6142203"/>
                  <a:pt x="1428916" y="6129006"/>
                  <a:pt x="1405719" y="6105809"/>
                </a:cubicBezTo>
                <a:cubicBezTo>
                  <a:pt x="1373874" y="6073964"/>
                  <a:pt x="1347657" y="6035256"/>
                  <a:pt x="1310185" y="6010275"/>
                </a:cubicBezTo>
                <a:cubicBezTo>
                  <a:pt x="1263258" y="5978990"/>
                  <a:pt x="1249633" y="5971615"/>
                  <a:pt x="1201003" y="5928388"/>
                </a:cubicBezTo>
                <a:cubicBezTo>
                  <a:pt x="1181769" y="5911291"/>
                  <a:pt x="1165779" y="5890743"/>
                  <a:pt x="1146412" y="5873797"/>
                </a:cubicBezTo>
                <a:cubicBezTo>
                  <a:pt x="1129294" y="5858819"/>
                  <a:pt x="1108728" y="5848070"/>
                  <a:pt x="1091821" y="5832854"/>
                </a:cubicBezTo>
                <a:cubicBezTo>
                  <a:pt x="1091809" y="5832843"/>
                  <a:pt x="970515" y="5711549"/>
                  <a:pt x="955343" y="5696377"/>
                </a:cubicBezTo>
                <a:lnTo>
                  <a:pt x="887104" y="5628138"/>
                </a:lnTo>
                <a:cubicBezTo>
                  <a:pt x="873456" y="5614490"/>
                  <a:pt x="864472" y="5593297"/>
                  <a:pt x="846161" y="5587194"/>
                </a:cubicBezTo>
                <a:lnTo>
                  <a:pt x="805218" y="5573547"/>
                </a:lnTo>
                <a:cubicBezTo>
                  <a:pt x="778380" y="5533290"/>
                  <a:pt x="776384" y="5524497"/>
                  <a:pt x="736979" y="5491660"/>
                </a:cubicBezTo>
                <a:cubicBezTo>
                  <a:pt x="724378" y="5481159"/>
                  <a:pt x="709683" y="5473463"/>
                  <a:pt x="696035" y="5464365"/>
                </a:cubicBezTo>
                <a:cubicBezTo>
                  <a:pt x="677838" y="5437069"/>
                  <a:pt x="664641" y="5405675"/>
                  <a:pt x="641444" y="5382478"/>
                </a:cubicBezTo>
                <a:cubicBezTo>
                  <a:pt x="471918" y="5212950"/>
                  <a:pt x="652756" y="5400223"/>
                  <a:pt x="532262" y="5259648"/>
                </a:cubicBezTo>
                <a:cubicBezTo>
                  <a:pt x="519701" y="5244994"/>
                  <a:pt x="502899" y="5234146"/>
                  <a:pt x="491319" y="5218705"/>
                </a:cubicBezTo>
                <a:cubicBezTo>
                  <a:pt x="475403" y="5197484"/>
                  <a:pt x="462239" y="5174192"/>
                  <a:pt x="450376" y="5150466"/>
                </a:cubicBezTo>
                <a:cubicBezTo>
                  <a:pt x="443942" y="5137599"/>
                  <a:pt x="444708" y="5121493"/>
                  <a:pt x="436728" y="5109523"/>
                </a:cubicBezTo>
                <a:cubicBezTo>
                  <a:pt x="426022" y="5093464"/>
                  <a:pt x="409433" y="5082227"/>
                  <a:pt x="395785" y="5068579"/>
                </a:cubicBezTo>
                <a:cubicBezTo>
                  <a:pt x="360100" y="4961528"/>
                  <a:pt x="383292" y="5011365"/>
                  <a:pt x="327546" y="4918454"/>
                </a:cubicBezTo>
                <a:cubicBezTo>
                  <a:pt x="284867" y="4747741"/>
                  <a:pt x="339419" y="4960015"/>
                  <a:pt x="300250" y="4822920"/>
                </a:cubicBezTo>
                <a:cubicBezTo>
                  <a:pt x="294419" y="4802510"/>
                  <a:pt x="283864" y="4749203"/>
                  <a:pt x="272955" y="4727385"/>
                </a:cubicBezTo>
                <a:cubicBezTo>
                  <a:pt x="265619" y="4712714"/>
                  <a:pt x="254758" y="4700090"/>
                  <a:pt x="245659" y="4686442"/>
                </a:cubicBezTo>
                <a:cubicBezTo>
                  <a:pt x="224779" y="4582036"/>
                  <a:pt x="243192" y="4652567"/>
                  <a:pt x="204716" y="4549965"/>
                </a:cubicBezTo>
                <a:cubicBezTo>
                  <a:pt x="199665" y="4536495"/>
                  <a:pt x="195020" y="4522854"/>
                  <a:pt x="191068" y="4509021"/>
                </a:cubicBezTo>
                <a:cubicBezTo>
                  <a:pt x="185915" y="4490986"/>
                  <a:pt x="184007" y="4471993"/>
                  <a:pt x="177421" y="4454430"/>
                </a:cubicBezTo>
                <a:cubicBezTo>
                  <a:pt x="162580" y="4414853"/>
                  <a:pt x="145455" y="4392835"/>
                  <a:pt x="122829" y="4358896"/>
                </a:cubicBezTo>
                <a:cubicBezTo>
                  <a:pt x="118280" y="4345248"/>
                  <a:pt x="114849" y="4331176"/>
                  <a:pt x="109182" y="4317953"/>
                </a:cubicBezTo>
                <a:cubicBezTo>
                  <a:pt x="101168" y="4299253"/>
                  <a:pt x="88320" y="4282663"/>
                  <a:pt x="81886" y="4263362"/>
                </a:cubicBezTo>
                <a:cubicBezTo>
                  <a:pt x="74550" y="4241356"/>
                  <a:pt x="74341" y="4217502"/>
                  <a:pt x="68238" y="4195123"/>
                </a:cubicBezTo>
                <a:cubicBezTo>
                  <a:pt x="60668" y="4167365"/>
                  <a:pt x="40943" y="4113236"/>
                  <a:pt x="40943" y="4113236"/>
                </a:cubicBezTo>
                <a:cubicBezTo>
                  <a:pt x="36394" y="4054096"/>
                  <a:pt x="32919" y="3994863"/>
                  <a:pt x="27295" y="3935815"/>
                </a:cubicBezTo>
                <a:cubicBezTo>
                  <a:pt x="23818" y="3899303"/>
                  <a:pt x="15866" y="3863243"/>
                  <a:pt x="13647" y="3826633"/>
                </a:cubicBezTo>
                <a:cubicBezTo>
                  <a:pt x="6761" y="3713019"/>
                  <a:pt x="4549" y="3599170"/>
                  <a:pt x="0" y="3485439"/>
                </a:cubicBezTo>
                <a:cubicBezTo>
                  <a:pt x="4549" y="3221582"/>
                  <a:pt x="5404" y="2957636"/>
                  <a:pt x="13647" y="2693869"/>
                </a:cubicBezTo>
                <a:cubicBezTo>
                  <a:pt x="14511" y="2666210"/>
                  <a:pt x="19343" y="2638487"/>
                  <a:pt x="27295" y="2611982"/>
                </a:cubicBezTo>
                <a:cubicBezTo>
                  <a:pt x="33141" y="2592495"/>
                  <a:pt x="46577" y="2576091"/>
                  <a:pt x="54591" y="2557391"/>
                </a:cubicBezTo>
                <a:cubicBezTo>
                  <a:pt x="60258" y="2544168"/>
                  <a:pt x="62571" y="2529671"/>
                  <a:pt x="68238" y="2516448"/>
                </a:cubicBezTo>
                <a:cubicBezTo>
                  <a:pt x="76252" y="2497748"/>
                  <a:pt x="88390" y="2480907"/>
                  <a:pt x="95534" y="2461857"/>
                </a:cubicBezTo>
                <a:cubicBezTo>
                  <a:pt x="102120" y="2444294"/>
                  <a:pt x="104029" y="2425301"/>
                  <a:pt x="109182" y="2407266"/>
                </a:cubicBezTo>
                <a:cubicBezTo>
                  <a:pt x="121576" y="2363887"/>
                  <a:pt x="132813" y="2344249"/>
                  <a:pt x="150125" y="2298084"/>
                </a:cubicBezTo>
                <a:cubicBezTo>
                  <a:pt x="155176" y="2284614"/>
                  <a:pt x="156787" y="2269717"/>
                  <a:pt x="163773" y="2257141"/>
                </a:cubicBezTo>
                <a:cubicBezTo>
                  <a:pt x="179705" y="2228464"/>
                  <a:pt x="198681" y="2201498"/>
                  <a:pt x="218364" y="2175254"/>
                </a:cubicBezTo>
                <a:cubicBezTo>
                  <a:pt x="232012" y="2157057"/>
                  <a:pt x="247846" y="2140311"/>
                  <a:pt x="259307" y="2120663"/>
                </a:cubicBezTo>
                <a:cubicBezTo>
                  <a:pt x="279809" y="2085516"/>
                  <a:pt x="295701" y="2047875"/>
                  <a:pt x="313898" y="2011481"/>
                </a:cubicBezTo>
                <a:cubicBezTo>
                  <a:pt x="322997" y="1993284"/>
                  <a:pt x="330727" y="1974336"/>
                  <a:pt x="341194" y="1956890"/>
                </a:cubicBezTo>
                <a:cubicBezTo>
                  <a:pt x="368489" y="1911397"/>
                  <a:pt x="391248" y="1862854"/>
                  <a:pt x="423080" y="1820412"/>
                </a:cubicBezTo>
                <a:cubicBezTo>
                  <a:pt x="440661" y="1796972"/>
                  <a:pt x="475351" y="1752822"/>
                  <a:pt x="491319" y="1724878"/>
                </a:cubicBezTo>
                <a:cubicBezTo>
                  <a:pt x="604921" y="1526075"/>
                  <a:pt x="455704" y="1782462"/>
                  <a:pt x="532262" y="1629344"/>
                </a:cubicBezTo>
                <a:cubicBezTo>
                  <a:pt x="539598" y="1614673"/>
                  <a:pt x="552222" y="1603071"/>
                  <a:pt x="559558" y="1588400"/>
                </a:cubicBezTo>
                <a:cubicBezTo>
                  <a:pt x="565992" y="1575533"/>
                  <a:pt x="566220" y="1560033"/>
                  <a:pt x="573206" y="1547457"/>
                </a:cubicBezTo>
                <a:cubicBezTo>
                  <a:pt x="604577" y="1490990"/>
                  <a:pt x="632964" y="1461067"/>
                  <a:pt x="668740" y="1410979"/>
                </a:cubicBezTo>
                <a:cubicBezTo>
                  <a:pt x="716239" y="1344478"/>
                  <a:pt x="673260" y="1392811"/>
                  <a:pt x="736979" y="1329093"/>
                </a:cubicBezTo>
                <a:cubicBezTo>
                  <a:pt x="760962" y="1257140"/>
                  <a:pt x="734774" y="1315361"/>
                  <a:pt x="791570" y="1247206"/>
                </a:cubicBezTo>
                <a:cubicBezTo>
                  <a:pt x="802071" y="1234605"/>
                  <a:pt x="807968" y="1218522"/>
                  <a:pt x="818865" y="1206263"/>
                </a:cubicBezTo>
                <a:cubicBezTo>
                  <a:pt x="886852" y="1129778"/>
                  <a:pt x="879468" y="1138566"/>
                  <a:pt x="941695" y="1097081"/>
                </a:cubicBezTo>
                <a:cubicBezTo>
                  <a:pt x="1019924" y="979741"/>
                  <a:pt x="915758" y="1117831"/>
                  <a:pt x="1009934" y="1042490"/>
                </a:cubicBezTo>
                <a:cubicBezTo>
                  <a:pt x="1022742" y="1032243"/>
                  <a:pt x="1025037" y="1012520"/>
                  <a:pt x="1037229" y="1001547"/>
                </a:cubicBezTo>
                <a:cubicBezTo>
                  <a:pt x="1125972" y="921678"/>
                  <a:pt x="1113357" y="930679"/>
                  <a:pt x="1187355" y="906012"/>
                </a:cubicBezTo>
                <a:cubicBezTo>
                  <a:pt x="1251078" y="842289"/>
                  <a:pt x="1202736" y="885278"/>
                  <a:pt x="1269241" y="837774"/>
                </a:cubicBezTo>
                <a:cubicBezTo>
                  <a:pt x="1298551" y="816838"/>
                  <a:pt x="1332599" y="787922"/>
                  <a:pt x="1364776" y="769535"/>
                </a:cubicBezTo>
                <a:cubicBezTo>
                  <a:pt x="1382440" y="759441"/>
                  <a:pt x="1403480" y="754948"/>
                  <a:pt x="1419367" y="742239"/>
                </a:cubicBezTo>
                <a:cubicBezTo>
                  <a:pt x="1549116" y="638440"/>
                  <a:pt x="1446992" y="673919"/>
                  <a:pt x="1555844" y="646705"/>
                </a:cubicBezTo>
                <a:cubicBezTo>
                  <a:pt x="1588246" y="625103"/>
                  <a:pt x="1621756" y="603857"/>
                  <a:pt x="1651379" y="578466"/>
                </a:cubicBezTo>
                <a:cubicBezTo>
                  <a:pt x="1693634" y="542247"/>
                  <a:pt x="1685005" y="534357"/>
                  <a:pt x="1733265" y="510227"/>
                </a:cubicBezTo>
                <a:cubicBezTo>
                  <a:pt x="1801914" y="475902"/>
                  <a:pt x="1770030" y="528053"/>
                  <a:pt x="1856095" y="441988"/>
                </a:cubicBezTo>
                <a:cubicBezTo>
                  <a:pt x="1907211" y="390872"/>
                  <a:pt x="1878728" y="407148"/>
                  <a:pt x="1937982" y="387397"/>
                </a:cubicBezTo>
                <a:cubicBezTo>
                  <a:pt x="2117059" y="253090"/>
                  <a:pt x="1899541" y="407237"/>
                  <a:pt x="2033516" y="332806"/>
                </a:cubicBezTo>
                <a:cubicBezTo>
                  <a:pt x="2174295" y="254595"/>
                  <a:pt x="2063704" y="295447"/>
                  <a:pt x="2156346" y="264568"/>
                </a:cubicBezTo>
                <a:cubicBezTo>
                  <a:pt x="2169994" y="255469"/>
                  <a:pt x="2182213" y="243733"/>
                  <a:pt x="2197289" y="237272"/>
                </a:cubicBezTo>
                <a:cubicBezTo>
                  <a:pt x="2334412" y="178504"/>
                  <a:pt x="2150303" y="288063"/>
                  <a:pt x="2333767" y="196329"/>
                </a:cubicBezTo>
                <a:cubicBezTo>
                  <a:pt x="2360653" y="182886"/>
                  <a:pt x="2397746" y="161122"/>
                  <a:pt x="2429301" y="155385"/>
                </a:cubicBezTo>
                <a:cubicBezTo>
                  <a:pt x="2465387" y="148824"/>
                  <a:pt x="2502174" y="146925"/>
                  <a:pt x="2538483" y="141738"/>
                </a:cubicBezTo>
                <a:cubicBezTo>
                  <a:pt x="2565877" y="137825"/>
                  <a:pt x="2593074" y="132639"/>
                  <a:pt x="2620370" y="128090"/>
                </a:cubicBezTo>
                <a:cubicBezTo>
                  <a:pt x="2776130" y="76169"/>
                  <a:pt x="2673681" y="104156"/>
                  <a:pt x="2934268" y="73499"/>
                </a:cubicBezTo>
                <a:cubicBezTo>
                  <a:pt x="3047778" y="45121"/>
                  <a:pt x="2924614" y="73586"/>
                  <a:pt x="3098041" y="46203"/>
                </a:cubicBezTo>
                <a:cubicBezTo>
                  <a:pt x="3148281" y="38270"/>
                  <a:pt x="3197751" y="25630"/>
                  <a:pt x="3248167" y="18908"/>
                </a:cubicBezTo>
                <a:cubicBezTo>
                  <a:pt x="3488606" y="-13150"/>
                  <a:pt x="3550692" y="5260"/>
                  <a:pt x="3643952" y="526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517CBD-5835-4DE7-9A1C-7625C91DB1C8}"/>
              </a:ext>
            </a:extLst>
          </p:cNvPr>
          <p:cNvSpPr/>
          <p:nvPr/>
        </p:nvSpPr>
        <p:spPr>
          <a:xfrm>
            <a:off x="3598383" y="2534862"/>
            <a:ext cx="2054263" cy="1914750"/>
          </a:xfrm>
          <a:custGeom>
            <a:avLst/>
            <a:gdLst>
              <a:gd name="connsiteX0" fmla="*/ 1014570 w 1966107"/>
              <a:gd name="connsiteY0" fmla="*/ 5345 h 1919584"/>
              <a:gd name="connsiteX1" fmla="*/ 1197450 w 1966107"/>
              <a:gd name="connsiteY1" fmla="*/ 14970 h 1919584"/>
              <a:gd name="connsiteX2" fmla="*/ 1264827 w 1966107"/>
              <a:gd name="connsiteY2" fmla="*/ 34221 h 1919584"/>
              <a:gd name="connsiteX3" fmla="*/ 1322579 w 1966107"/>
              <a:gd name="connsiteY3" fmla="*/ 63097 h 1919584"/>
              <a:gd name="connsiteX4" fmla="*/ 1380330 w 1966107"/>
              <a:gd name="connsiteY4" fmla="*/ 91973 h 1919584"/>
              <a:gd name="connsiteX5" fmla="*/ 1399581 w 1966107"/>
              <a:gd name="connsiteY5" fmla="*/ 120848 h 1919584"/>
              <a:gd name="connsiteX6" fmla="*/ 1438082 w 1966107"/>
              <a:gd name="connsiteY6" fmla="*/ 130474 h 1919584"/>
              <a:gd name="connsiteX7" fmla="*/ 1466958 w 1966107"/>
              <a:gd name="connsiteY7" fmla="*/ 140099 h 1919584"/>
              <a:gd name="connsiteX8" fmla="*/ 1524709 w 1966107"/>
              <a:gd name="connsiteY8" fmla="*/ 168975 h 1919584"/>
              <a:gd name="connsiteX9" fmla="*/ 1582461 w 1966107"/>
              <a:gd name="connsiteY9" fmla="*/ 197850 h 1919584"/>
              <a:gd name="connsiteX10" fmla="*/ 1611337 w 1966107"/>
              <a:gd name="connsiteY10" fmla="*/ 217101 h 1919584"/>
              <a:gd name="connsiteX11" fmla="*/ 1630587 w 1966107"/>
              <a:gd name="connsiteY11" fmla="*/ 245977 h 1919584"/>
              <a:gd name="connsiteX12" fmla="*/ 1688339 w 1966107"/>
              <a:gd name="connsiteY12" fmla="*/ 284478 h 1919584"/>
              <a:gd name="connsiteX13" fmla="*/ 1726840 w 1966107"/>
              <a:gd name="connsiteY13" fmla="*/ 342229 h 1919584"/>
              <a:gd name="connsiteX14" fmla="*/ 1794217 w 1966107"/>
              <a:gd name="connsiteY14" fmla="*/ 419232 h 1919584"/>
              <a:gd name="connsiteX15" fmla="*/ 1832718 w 1966107"/>
              <a:gd name="connsiteY15" fmla="*/ 476983 h 1919584"/>
              <a:gd name="connsiteX16" fmla="*/ 1851968 w 1966107"/>
              <a:gd name="connsiteY16" fmla="*/ 505859 h 1919584"/>
              <a:gd name="connsiteX17" fmla="*/ 1880844 w 1966107"/>
              <a:gd name="connsiteY17" fmla="*/ 534735 h 1919584"/>
              <a:gd name="connsiteX18" fmla="*/ 1909720 w 1966107"/>
              <a:gd name="connsiteY18" fmla="*/ 611737 h 1919584"/>
              <a:gd name="connsiteX19" fmla="*/ 1938596 w 1966107"/>
              <a:gd name="connsiteY19" fmla="*/ 717615 h 1919584"/>
              <a:gd name="connsiteX20" fmla="*/ 1948221 w 1966107"/>
              <a:gd name="connsiteY20" fmla="*/ 746490 h 1919584"/>
              <a:gd name="connsiteX21" fmla="*/ 1948221 w 1966107"/>
              <a:gd name="connsiteY21" fmla="*/ 1198878 h 1919584"/>
              <a:gd name="connsiteX22" fmla="*/ 1919345 w 1966107"/>
              <a:gd name="connsiteY22" fmla="*/ 1304756 h 1919584"/>
              <a:gd name="connsiteX23" fmla="*/ 1890469 w 1966107"/>
              <a:gd name="connsiteY23" fmla="*/ 1333632 h 1919584"/>
              <a:gd name="connsiteX24" fmla="*/ 1871219 w 1966107"/>
              <a:gd name="connsiteY24" fmla="*/ 1391383 h 1919584"/>
              <a:gd name="connsiteX25" fmla="*/ 1861593 w 1966107"/>
              <a:gd name="connsiteY25" fmla="*/ 1420259 h 1919584"/>
              <a:gd name="connsiteX26" fmla="*/ 1842343 w 1966107"/>
              <a:gd name="connsiteY26" fmla="*/ 1449135 h 1919584"/>
              <a:gd name="connsiteX27" fmla="*/ 1813467 w 1966107"/>
              <a:gd name="connsiteY27" fmla="*/ 1506886 h 1919584"/>
              <a:gd name="connsiteX28" fmla="*/ 1784591 w 1966107"/>
              <a:gd name="connsiteY28" fmla="*/ 1564638 h 1919584"/>
              <a:gd name="connsiteX29" fmla="*/ 1755716 w 1966107"/>
              <a:gd name="connsiteY29" fmla="*/ 1583888 h 1919584"/>
              <a:gd name="connsiteX30" fmla="*/ 1717215 w 1966107"/>
              <a:gd name="connsiteY30" fmla="*/ 1641640 h 1919584"/>
              <a:gd name="connsiteX31" fmla="*/ 1697964 w 1966107"/>
              <a:gd name="connsiteY31" fmla="*/ 1670516 h 1919584"/>
              <a:gd name="connsiteX32" fmla="*/ 1640212 w 1966107"/>
              <a:gd name="connsiteY32" fmla="*/ 1718642 h 1919584"/>
              <a:gd name="connsiteX33" fmla="*/ 1592086 w 1966107"/>
              <a:gd name="connsiteY33" fmla="*/ 1766768 h 1919584"/>
              <a:gd name="connsiteX34" fmla="*/ 1534335 w 1966107"/>
              <a:gd name="connsiteY34" fmla="*/ 1814895 h 1919584"/>
              <a:gd name="connsiteX35" fmla="*/ 1495833 w 1966107"/>
              <a:gd name="connsiteY35" fmla="*/ 1824520 h 1919584"/>
              <a:gd name="connsiteX36" fmla="*/ 1466958 w 1966107"/>
              <a:gd name="connsiteY36" fmla="*/ 1834145 h 1919584"/>
              <a:gd name="connsiteX37" fmla="*/ 1389956 w 1966107"/>
              <a:gd name="connsiteY37" fmla="*/ 1863021 h 1919584"/>
              <a:gd name="connsiteX38" fmla="*/ 1187825 w 1966107"/>
              <a:gd name="connsiteY38" fmla="*/ 1891897 h 1919584"/>
              <a:gd name="connsiteX39" fmla="*/ 658436 w 1966107"/>
              <a:gd name="connsiteY39" fmla="*/ 1891897 h 1919584"/>
              <a:gd name="connsiteX40" fmla="*/ 600684 w 1966107"/>
              <a:gd name="connsiteY40" fmla="*/ 1872646 h 1919584"/>
              <a:gd name="connsiteX41" fmla="*/ 542932 w 1966107"/>
              <a:gd name="connsiteY41" fmla="*/ 1863021 h 1919584"/>
              <a:gd name="connsiteX42" fmla="*/ 514057 w 1966107"/>
              <a:gd name="connsiteY42" fmla="*/ 1834145 h 1919584"/>
              <a:gd name="connsiteX43" fmla="*/ 456305 w 1966107"/>
              <a:gd name="connsiteY43" fmla="*/ 1805269 h 1919584"/>
              <a:gd name="connsiteX44" fmla="*/ 398553 w 1966107"/>
              <a:gd name="connsiteY44" fmla="*/ 1757143 h 1919584"/>
              <a:gd name="connsiteX45" fmla="*/ 360052 w 1966107"/>
              <a:gd name="connsiteY45" fmla="*/ 1709017 h 1919584"/>
              <a:gd name="connsiteX46" fmla="*/ 350427 w 1966107"/>
              <a:gd name="connsiteY46" fmla="*/ 1680141 h 1919584"/>
              <a:gd name="connsiteX47" fmla="*/ 302301 w 1966107"/>
              <a:gd name="connsiteY47" fmla="*/ 1632015 h 1919584"/>
              <a:gd name="connsiteX48" fmla="*/ 263800 w 1966107"/>
              <a:gd name="connsiteY48" fmla="*/ 1574263 h 1919584"/>
              <a:gd name="connsiteX49" fmla="*/ 225299 w 1966107"/>
              <a:gd name="connsiteY49" fmla="*/ 1526137 h 1919584"/>
              <a:gd name="connsiteX50" fmla="*/ 186798 w 1966107"/>
              <a:gd name="connsiteY50" fmla="*/ 1439509 h 1919584"/>
              <a:gd name="connsiteX51" fmla="*/ 157922 w 1966107"/>
              <a:gd name="connsiteY51" fmla="*/ 1410634 h 1919584"/>
              <a:gd name="connsiteX52" fmla="*/ 129046 w 1966107"/>
              <a:gd name="connsiteY52" fmla="*/ 1391383 h 1919584"/>
              <a:gd name="connsiteX53" fmla="*/ 119421 w 1966107"/>
              <a:gd name="connsiteY53" fmla="*/ 1362507 h 1919584"/>
              <a:gd name="connsiteX54" fmla="*/ 100170 w 1966107"/>
              <a:gd name="connsiteY54" fmla="*/ 1333632 h 1919584"/>
              <a:gd name="connsiteX55" fmla="*/ 90545 w 1966107"/>
              <a:gd name="connsiteY55" fmla="*/ 1295130 h 1919584"/>
              <a:gd name="connsiteX56" fmla="*/ 71295 w 1966107"/>
              <a:gd name="connsiteY56" fmla="*/ 1266255 h 1919584"/>
              <a:gd name="connsiteX57" fmla="*/ 52044 w 1966107"/>
              <a:gd name="connsiteY57" fmla="*/ 1198878 h 1919584"/>
              <a:gd name="connsiteX58" fmla="*/ 13543 w 1966107"/>
              <a:gd name="connsiteY58" fmla="*/ 1112250 h 1919584"/>
              <a:gd name="connsiteX59" fmla="*/ 13543 w 1966107"/>
              <a:gd name="connsiteY59" fmla="*/ 794617 h 1919584"/>
              <a:gd name="connsiteX60" fmla="*/ 23168 w 1966107"/>
              <a:gd name="connsiteY60" fmla="*/ 765741 h 1919584"/>
              <a:gd name="connsiteX61" fmla="*/ 52044 w 1966107"/>
              <a:gd name="connsiteY61" fmla="*/ 698364 h 1919584"/>
              <a:gd name="connsiteX62" fmla="*/ 71295 w 1966107"/>
              <a:gd name="connsiteY62" fmla="*/ 640613 h 1919584"/>
              <a:gd name="connsiteX63" fmla="*/ 80920 w 1966107"/>
              <a:gd name="connsiteY63" fmla="*/ 611737 h 1919584"/>
              <a:gd name="connsiteX64" fmla="*/ 119421 w 1966107"/>
              <a:gd name="connsiteY64" fmla="*/ 544360 h 1919584"/>
              <a:gd name="connsiteX65" fmla="*/ 167547 w 1966107"/>
              <a:gd name="connsiteY65" fmla="*/ 476983 h 1919584"/>
              <a:gd name="connsiteX66" fmla="*/ 215673 w 1966107"/>
              <a:gd name="connsiteY66" fmla="*/ 390356 h 1919584"/>
              <a:gd name="connsiteX67" fmla="*/ 234924 w 1966107"/>
              <a:gd name="connsiteY67" fmla="*/ 361480 h 1919584"/>
              <a:gd name="connsiteX68" fmla="*/ 263800 w 1966107"/>
              <a:gd name="connsiteY68" fmla="*/ 332604 h 1919584"/>
              <a:gd name="connsiteX69" fmla="*/ 283050 w 1966107"/>
              <a:gd name="connsiteY69" fmla="*/ 303728 h 1919584"/>
              <a:gd name="connsiteX70" fmla="*/ 340802 w 1966107"/>
              <a:gd name="connsiteY70" fmla="*/ 245977 h 1919584"/>
              <a:gd name="connsiteX71" fmla="*/ 369678 w 1966107"/>
              <a:gd name="connsiteY71" fmla="*/ 217101 h 1919584"/>
              <a:gd name="connsiteX72" fmla="*/ 398553 w 1966107"/>
              <a:gd name="connsiteY72" fmla="*/ 197850 h 1919584"/>
              <a:gd name="connsiteX73" fmla="*/ 427429 w 1966107"/>
              <a:gd name="connsiteY73" fmla="*/ 168975 h 1919584"/>
              <a:gd name="connsiteX74" fmla="*/ 456305 w 1966107"/>
              <a:gd name="connsiteY74" fmla="*/ 159349 h 1919584"/>
              <a:gd name="connsiteX75" fmla="*/ 514057 w 1966107"/>
              <a:gd name="connsiteY75" fmla="*/ 120848 h 1919584"/>
              <a:gd name="connsiteX76" fmla="*/ 600684 w 1966107"/>
              <a:gd name="connsiteY76" fmla="*/ 101598 h 1919584"/>
              <a:gd name="connsiteX77" fmla="*/ 658436 w 1966107"/>
              <a:gd name="connsiteY77" fmla="*/ 82347 h 1919584"/>
              <a:gd name="connsiteX78" fmla="*/ 687311 w 1966107"/>
              <a:gd name="connsiteY78" fmla="*/ 72722 h 1919584"/>
              <a:gd name="connsiteX79" fmla="*/ 745063 w 1966107"/>
              <a:gd name="connsiteY79" fmla="*/ 63097 h 1919584"/>
              <a:gd name="connsiteX80" fmla="*/ 773939 w 1966107"/>
              <a:gd name="connsiteY80" fmla="*/ 53472 h 1919584"/>
              <a:gd name="connsiteX81" fmla="*/ 812440 w 1966107"/>
              <a:gd name="connsiteY81" fmla="*/ 43846 h 1919584"/>
              <a:gd name="connsiteX82" fmla="*/ 899067 w 1966107"/>
              <a:gd name="connsiteY82" fmla="*/ 24596 h 1919584"/>
              <a:gd name="connsiteX83" fmla="*/ 927943 w 1966107"/>
              <a:gd name="connsiteY83" fmla="*/ 14970 h 1919584"/>
              <a:gd name="connsiteX84" fmla="*/ 985695 w 1966107"/>
              <a:gd name="connsiteY84" fmla="*/ 5345 h 1919584"/>
              <a:gd name="connsiteX85" fmla="*/ 1014570 w 1966107"/>
              <a:gd name="connsiteY85" fmla="*/ 5345 h 191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966107" h="1919584">
                <a:moveTo>
                  <a:pt x="1014570" y="5345"/>
                </a:moveTo>
                <a:cubicBezTo>
                  <a:pt x="1049862" y="6949"/>
                  <a:pt x="1136635" y="9682"/>
                  <a:pt x="1197450" y="14970"/>
                </a:cubicBezTo>
                <a:cubicBezTo>
                  <a:pt x="1213796" y="16391"/>
                  <a:pt x="1247942" y="28593"/>
                  <a:pt x="1264827" y="34221"/>
                </a:cubicBezTo>
                <a:cubicBezTo>
                  <a:pt x="1347573" y="89386"/>
                  <a:pt x="1242886" y="23252"/>
                  <a:pt x="1322579" y="63097"/>
                </a:cubicBezTo>
                <a:cubicBezTo>
                  <a:pt x="1397225" y="100419"/>
                  <a:pt x="1307742" y="67775"/>
                  <a:pt x="1380330" y="91973"/>
                </a:cubicBezTo>
                <a:cubicBezTo>
                  <a:pt x="1386747" y="101598"/>
                  <a:pt x="1389956" y="114431"/>
                  <a:pt x="1399581" y="120848"/>
                </a:cubicBezTo>
                <a:cubicBezTo>
                  <a:pt x="1410588" y="128186"/>
                  <a:pt x="1425362" y="126840"/>
                  <a:pt x="1438082" y="130474"/>
                </a:cubicBezTo>
                <a:cubicBezTo>
                  <a:pt x="1447838" y="133261"/>
                  <a:pt x="1457333" y="136891"/>
                  <a:pt x="1466958" y="140099"/>
                </a:cubicBezTo>
                <a:cubicBezTo>
                  <a:pt x="1549703" y="195262"/>
                  <a:pt x="1445014" y="129128"/>
                  <a:pt x="1524709" y="168975"/>
                </a:cubicBezTo>
                <a:cubicBezTo>
                  <a:pt x="1599337" y="206289"/>
                  <a:pt x="1509887" y="173660"/>
                  <a:pt x="1582461" y="197850"/>
                </a:cubicBezTo>
                <a:cubicBezTo>
                  <a:pt x="1592086" y="204267"/>
                  <a:pt x="1603157" y="208921"/>
                  <a:pt x="1611337" y="217101"/>
                </a:cubicBezTo>
                <a:cubicBezTo>
                  <a:pt x="1619517" y="225281"/>
                  <a:pt x="1621881" y="238359"/>
                  <a:pt x="1630587" y="245977"/>
                </a:cubicBezTo>
                <a:cubicBezTo>
                  <a:pt x="1647999" y="261212"/>
                  <a:pt x="1688339" y="284478"/>
                  <a:pt x="1688339" y="284478"/>
                </a:cubicBezTo>
                <a:cubicBezTo>
                  <a:pt x="1706747" y="339704"/>
                  <a:pt x="1684781" y="288154"/>
                  <a:pt x="1726840" y="342229"/>
                </a:cubicBezTo>
                <a:cubicBezTo>
                  <a:pt x="1787308" y="419974"/>
                  <a:pt x="1738315" y="381963"/>
                  <a:pt x="1794217" y="419232"/>
                </a:cubicBezTo>
                <a:lnTo>
                  <a:pt x="1832718" y="476983"/>
                </a:lnTo>
                <a:cubicBezTo>
                  <a:pt x="1839135" y="486608"/>
                  <a:pt x="1843788" y="497679"/>
                  <a:pt x="1851968" y="505859"/>
                </a:cubicBezTo>
                <a:lnTo>
                  <a:pt x="1880844" y="534735"/>
                </a:lnTo>
                <a:cubicBezTo>
                  <a:pt x="1903662" y="648829"/>
                  <a:pt x="1873669" y="530623"/>
                  <a:pt x="1909720" y="611737"/>
                </a:cubicBezTo>
                <a:cubicBezTo>
                  <a:pt x="1933316" y="664829"/>
                  <a:pt x="1925657" y="665860"/>
                  <a:pt x="1938596" y="717615"/>
                </a:cubicBezTo>
                <a:cubicBezTo>
                  <a:pt x="1941057" y="727458"/>
                  <a:pt x="1945013" y="736865"/>
                  <a:pt x="1948221" y="746490"/>
                </a:cubicBezTo>
                <a:cubicBezTo>
                  <a:pt x="1978548" y="928457"/>
                  <a:pt x="1964591" y="822350"/>
                  <a:pt x="1948221" y="1198878"/>
                </a:cubicBezTo>
                <a:cubicBezTo>
                  <a:pt x="1947537" y="1214599"/>
                  <a:pt x="1927743" y="1296358"/>
                  <a:pt x="1919345" y="1304756"/>
                </a:cubicBezTo>
                <a:lnTo>
                  <a:pt x="1890469" y="1333632"/>
                </a:lnTo>
                <a:lnTo>
                  <a:pt x="1871219" y="1391383"/>
                </a:lnTo>
                <a:cubicBezTo>
                  <a:pt x="1868010" y="1401008"/>
                  <a:pt x="1867221" y="1411817"/>
                  <a:pt x="1861593" y="1420259"/>
                </a:cubicBezTo>
                <a:cubicBezTo>
                  <a:pt x="1855176" y="1429884"/>
                  <a:pt x="1847516" y="1438788"/>
                  <a:pt x="1842343" y="1449135"/>
                </a:cubicBezTo>
                <a:cubicBezTo>
                  <a:pt x="1802498" y="1528827"/>
                  <a:pt x="1868633" y="1424139"/>
                  <a:pt x="1813467" y="1506886"/>
                </a:cubicBezTo>
                <a:cubicBezTo>
                  <a:pt x="1805638" y="1530373"/>
                  <a:pt x="1803251" y="1545978"/>
                  <a:pt x="1784591" y="1564638"/>
                </a:cubicBezTo>
                <a:cubicBezTo>
                  <a:pt x="1776411" y="1572818"/>
                  <a:pt x="1765341" y="1577471"/>
                  <a:pt x="1755716" y="1583888"/>
                </a:cubicBezTo>
                <a:cubicBezTo>
                  <a:pt x="1738800" y="1634634"/>
                  <a:pt x="1757270" y="1593574"/>
                  <a:pt x="1717215" y="1641640"/>
                </a:cubicBezTo>
                <a:cubicBezTo>
                  <a:pt x="1709809" y="1650527"/>
                  <a:pt x="1705370" y="1661629"/>
                  <a:pt x="1697964" y="1670516"/>
                </a:cubicBezTo>
                <a:cubicBezTo>
                  <a:pt x="1674803" y="1698309"/>
                  <a:pt x="1668606" y="1699713"/>
                  <a:pt x="1640212" y="1718642"/>
                </a:cubicBezTo>
                <a:cubicBezTo>
                  <a:pt x="1604920" y="1771581"/>
                  <a:pt x="1640212" y="1726663"/>
                  <a:pt x="1592086" y="1766768"/>
                </a:cubicBezTo>
                <a:cubicBezTo>
                  <a:pt x="1567602" y="1787171"/>
                  <a:pt x="1563852" y="1802245"/>
                  <a:pt x="1534335" y="1814895"/>
                </a:cubicBezTo>
                <a:cubicBezTo>
                  <a:pt x="1522176" y="1820106"/>
                  <a:pt x="1508553" y="1820886"/>
                  <a:pt x="1495833" y="1824520"/>
                </a:cubicBezTo>
                <a:cubicBezTo>
                  <a:pt x="1486078" y="1827307"/>
                  <a:pt x="1476583" y="1830937"/>
                  <a:pt x="1466958" y="1834145"/>
                </a:cubicBezTo>
                <a:cubicBezTo>
                  <a:pt x="1416706" y="1867647"/>
                  <a:pt x="1460405" y="1843807"/>
                  <a:pt x="1389956" y="1863021"/>
                </a:cubicBezTo>
                <a:cubicBezTo>
                  <a:pt x="1256000" y="1899555"/>
                  <a:pt x="1424819" y="1876098"/>
                  <a:pt x="1187825" y="1891897"/>
                </a:cubicBezTo>
                <a:cubicBezTo>
                  <a:pt x="994996" y="1940103"/>
                  <a:pt x="1107538" y="1915534"/>
                  <a:pt x="658436" y="1891897"/>
                </a:cubicBezTo>
                <a:cubicBezTo>
                  <a:pt x="638172" y="1890830"/>
                  <a:pt x="620700" y="1875982"/>
                  <a:pt x="600684" y="1872646"/>
                </a:cubicBezTo>
                <a:lnTo>
                  <a:pt x="542932" y="1863021"/>
                </a:lnTo>
                <a:cubicBezTo>
                  <a:pt x="533307" y="1853396"/>
                  <a:pt x="525383" y="1841696"/>
                  <a:pt x="514057" y="1834145"/>
                </a:cubicBezTo>
                <a:cubicBezTo>
                  <a:pt x="427221" y="1776254"/>
                  <a:pt x="547195" y="1881009"/>
                  <a:pt x="456305" y="1805269"/>
                </a:cubicBezTo>
                <a:cubicBezTo>
                  <a:pt x="382193" y="1743510"/>
                  <a:pt x="470247" y="1804940"/>
                  <a:pt x="398553" y="1757143"/>
                </a:cubicBezTo>
                <a:cubicBezTo>
                  <a:pt x="374360" y="1684562"/>
                  <a:pt x="409809" y="1771213"/>
                  <a:pt x="360052" y="1709017"/>
                </a:cubicBezTo>
                <a:cubicBezTo>
                  <a:pt x="353714" y="1701094"/>
                  <a:pt x="354964" y="1689216"/>
                  <a:pt x="350427" y="1680141"/>
                </a:cubicBezTo>
                <a:cubicBezTo>
                  <a:pt x="334385" y="1648056"/>
                  <a:pt x="331178" y="1651265"/>
                  <a:pt x="302301" y="1632015"/>
                </a:cubicBezTo>
                <a:cubicBezTo>
                  <a:pt x="279415" y="1563355"/>
                  <a:pt x="311867" y="1646364"/>
                  <a:pt x="263800" y="1574263"/>
                </a:cubicBezTo>
                <a:cubicBezTo>
                  <a:pt x="226607" y="1518473"/>
                  <a:pt x="289878" y="1569188"/>
                  <a:pt x="225299" y="1526137"/>
                </a:cubicBezTo>
                <a:cubicBezTo>
                  <a:pt x="211310" y="1484171"/>
                  <a:pt x="212218" y="1470013"/>
                  <a:pt x="186798" y="1439509"/>
                </a:cubicBezTo>
                <a:cubicBezTo>
                  <a:pt x="178084" y="1429052"/>
                  <a:pt x="168379" y="1419348"/>
                  <a:pt x="157922" y="1410634"/>
                </a:cubicBezTo>
                <a:cubicBezTo>
                  <a:pt x="149035" y="1403228"/>
                  <a:pt x="138671" y="1397800"/>
                  <a:pt x="129046" y="1391383"/>
                </a:cubicBezTo>
                <a:cubicBezTo>
                  <a:pt x="125838" y="1381758"/>
                  <a:pt x="123958" y="1371582"/>
                  <a:pt x="119421" y="1362507"/>
                </a:cubicBezTo>
                <a:cubicBezTo>
                  <a:pt x="114248" y="1352160"/>
                  <a:pt x="104727" y="1344265"/>
                  <a:pt x="100170" y="1333632"/>
                </a:cubicBezTo>
                <a:cubicBezTo>
                  <a:pt x="94959" y="1321473"/>
                  <a:pt x="95756" y="1307289"/>
                  <a:pt x="90545" y="1295130"/>
                </a:cubicBezTo>
                <a:cubicBezTo>
                  <a:pt x="85988" y="1284497"/>
                  <a:pt x="76468" y="1276602"/>
                  <a:pt x="71295" y="1266255"/>
                </a:cubicBezTo>
                <a:cubicBezTo>
                  <a:pt x="63205" y="1250076"/>
                  <a:pt x="56672" y="1214306"/>
                  <a:pt x="52044" y="1198878"/>
                </a:cubicBezTo>
                <a:cubicBezTo>
                  <a:pt x="33301" y="1136401"/>
                  <a:pt x="41674" y="1154448"/>
                  <a:pt x="13543" y="1112250"/>
                </a:cubicBezTo>
                <a:cubicBezTo>
                  <a:pt x="-6362" y="972913"/>
                  <a:pt x="-2569" y="1028241"/>
                  <a:pt x="13543" y="794617"/>
                </a:cubicBezTo>
                <a:cubicBezTo>
                  <a:pt x="14241" y="784495"/>
                  <a:pt x="20381" y="775497"/>
                  <a:pt x="23168" y="765741"/>
                </a:cubicBezTo>
                <a:cubicBezTo>
                  <a:pt x="38706" y="711356"/>
                  <a:pt x="22738" y="742323"/>
                  <a:pt x="52044" y="698364"/>
                </a:cubicBezTo>
                <a:lnTo>
                  <a:pt x="71295" y="640613"/>
                </a:lnTo>
                <a:cubicBezTo>
                  <a:pt x="74503" y="630988"/>
                  <a:pt x="75292" y="620179"/>
                  <a:pt x="80920" y="611737"/>
                </a:cubicBezTo>
                <a:cubicBezTo>
                  <a:pt x="98282" y="585694"/>
                  <a:pt x="107211" y="574886"/>
                  <a:pt x="119421" y="544360"/>
                </a:cubicBezTo>
                <a:cubicBezTo>
                  <a:pt x="147063" y="475255"/>
                  <a:pt x="116829" y="493889"/>
                  <a:pt x="167547" y="476983"/>
                </a:cubicBezTo>
                <a:cubicBezTo>
                  <a:pt x="184488" y="426158"/>
                  <a:pt x="171544" y="456549"/>
                  <a:pt x="215673" y="390356"/>
                </a:cubicBezTo>
                <a:cubicBezTo>
                  <a:pt x="222090" y="380731"/>
                  <a:pt x="226744" y="369660"/>
                  <a:pt x="234924" y="361480"/>
                </a:cubicBezTo>
                <a:cubicBezTo>
                  <a:pt x="244549" y="351855"/>
                  <a:pt x="255086" y="343061"/>
                  <a:pt x="263800" y="332604"/>
                </a:cubicBezTo>
                <a:cubicBezTo>
                  <a:pt x="271206" y="323717"/>
                  <a:pt x="275365" y="312374"/>
                  <a:pt x="283050" y="303728"/>
                </a:cubicBezTo>
                <a:cubicBezTo>
                  <a:pt x="301137" y="283380"/>
                  <a:pt x="321551" y="265227"/>
                  <a:pt x="340802" y="245977"/>
                </a:cubicBezTo>
                <a:cubicBezTo>
                  <a:pt x="350427" y="236352"/>
                  <a:pt x="358352" y="224652"/>
                  <a:pt x="369678" y="217101"/>
                </a:cubicBezTo>
                <a:cubicBezTo>
                  <a:pt x="379303" y="210684"/>
                  <a:pt x="389666" y="205256"/>
                  <a:pt x="398553" y="197850"/>
                </a:cubicBezTo>
                <a:cubicBezTo>
                  <a:pt x="409010" y="189136"/>
                  <a:pt x="416103" y="176526"/>
                  <a:pt x="427429" y="168975"/>
                </a:cubicBezTo>
                <a:cubicBezTo>
                  <a:pt x="435871" y="163347"/>
                  <a:pt x="447436" y="164276"/>
                  <a:pt x="456305" y="159349"/>
                </a:cubicBezTo>
                <a:cubicBezTo>
                  <a:pt x="476530" y="148113"/>
                  <a:pt x="491370" y="125385"/>
                  <a:pt x="514057" y="120848"/>
                </a:cubicBezTo>
                <a:cubicBezTo>
                  <a:pt x="541531" y="115353"/>
                  <a:pt x="573501" y="109753"/>
                  <a:pt x="600684" y="101598"/>
                </a:cubicBezTo>
                <a:cubicBezTo>
                  <a:pt x="620120" y="95767"/>
                  <a:pt x="639185" y="88764"/>
                  <a:pt x="658436" y="82347"/>
                </a:cubicBezTo>
                <a:cubicBezTo>
                  <a:pt x="668061" y="79139"/>
                  <a:pt x="677303" y="74390"/>
                  <a:pt x="687311" y="72722"/>
                </a:cubicBezTo>
                <a:cubicBezTo>
                  <a:pt x="706562" y="69514"/>
                  <a:pt x="726012" y="67331"/>
                  <a:pt x="745063" y="63097"/>
                </a:cubicBezTo>
                <a:cubicBezTo>
                  <a:pt x="754967" y="60896"/>
                  <a:pt x="764183" y="56259"/>
                  <a:pt x="773939" y="53472"/>
                </a:cubicBezTo>
                <a:cubicBezTo>
                  <a:pt x="786659" y="49838"/>
                  <a:pt x="799526" y="46716"/>
                  <a:pt x="812440" y="43846"/>
                </a:cubicBezTo>
                <a:cubicBezTo>
                  <a:pt x="857095" y="33922"/>
                  <a:pt x="857990" y="36332"/>
                  <a:pt x="899067" y="24596"/>
                </a:cubicBezTo>
                <a:cubicBezTo>
                  <a:pt x="908823" y="21809"/>
                  <a:pt x="918039" y="17171"/>
                  <a:pt x="927943" y="14970"/>
                </a:cubicBezTo>
                <a:cubicBezTo>
                  <a:pt x="946994" y="10736"/>
                  <a:pt x="966558" y="9172"/>
                  <a:pt x="985695" y="5345"/>
                </a:cubicBezTo>
                <a:cubicBezTo>
                  <a:pt x="1041603" y="-5836"/>
                  <a:pt x="979278" y="3741"/>
                  <a:pt x="1014570" y="534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DBE7819-0060-4F4C-A969-6ED1466973AB}"/>
              </a:ext>
            </a:extLst>
          </p:cNvPr>
          <p:cNvSpPr/>
          <p:nvPr/>
        </p:nvSpPr>
        <p:spPr>
          <a:xfrm>
            <a:off x="2595078" y="1393586"/>
            <a:ext cx="4226170" cy="4167080"/>
          </a:xfrm>
          <a:custGeom>
            <a:avLst/>
            <a:gdLst>
              <a:gd name="connsiteX0" fmla="*/ 2184934 w 4318949"/>
              <a:gd name="connsiteY0" fmla="*/ 10966 h 4294208"/>
              <a:gd name="connsiteX1" fmla="*/ 2233061 w 4318949"/>
              <a:gd name="connsiteY1" fmla="*/ 1340 h 4294208"/>
              <a:gd name="connsiteX2" fmla="*/ 2271562 w 4318949"/>
              <a:gd name="connsiteY2" fmla="*/ 10966 h 4294208"/>
              <a:gd name="connsiteX3" fmla="*/ 2396690 w 4318949"/>
              <a:gd name="connsiteY3" fmla="*/ 20591 h 4294208"/>
              <a:gd name="connsiteX4" fmla="*/ 2454442 w 4318949"/>
              <a:gd name="connsiteY4" fmla="*/ 30216 h 4294208"/>
              <a:gd name="connsiteX5" fmla="*/ 2608446 w 4318949"/>
              <a:gd name="connsiteY5" fmla="*/ 39841 h 4294208"/>
              <a:gd name="connsiteX6" fmla="*/ 2656572 w 4318949"/>
              <a:gd name="connsiteY6" fmla="*/ 49467 h 4294208"/>
              <a:gd name="connsiteX7" fmla="*/ 2714324 w 4318949"/>
              <a:gd name="connsiteY7" fmla="*/ 59092 h 4294208"/>
              <a:gd name="connsiteX8" fmla="*/ 2772075 w 4318949"/>
              <a:gd name="connsiteY8" fmla="*/ 78343 h 4294208"/>
              <a:gd name="connsiteX9" fmla="*/ 2800951 w 4318949"/>
              <a:gd name="connsiteY9" fmla="*/ 87968 h 4294208"/>
              <a:gd name="connsiteX10" fmla="*/ 2829827 w 4318949"/>
              <a:gd name="connsiteY10" fmla="*/ 97593 h 4294208"/>
              <a:gd name="connsiteX11" fmla="*/ 2858703 w 4318949"/>
              <a:gd name="connsiteY11" fmla="*/ 116844 h 4294208"/>
              <a:gd name="connsiteX12" fmla="*/ 2897204 w 4318949"/>
              <a:gd name="connsiteY12" fmla="*/ 126469 h 4294208"/>
              <a:gd name="connsiteX13" fmla="*/ 2926080 w 4318949"/>
              <a:gd name="connsiteY13" fmla="*/ 136094 h 4294208"/>
              <a:gd name="connsiteX14" fmla="*/ 2983831 w 4318949"/>
              <a:gd name="connsiteY14" fmla="*/ 164970 h 4294208"/>
              <a:gd name="connsiteX15" fmla="*/ 3089709 w 4318949"/>
              <a:gd name="connsiteY15" fmla="*/ 213096 h 4294208"/>
              <a:gd name="connsiteX16" fmla="*/ 3291840 w 4318949"/>
              <a:gd name="connsiteY16" fmla="*/ 347850 h 4294208"/>
              <a:gd name="connsiteX17" fmla="*/ 3320715 w 4318949"/>
              <a:gd name="connsiteY17" fmla="*/ 367100 h 4294208"/>
              <a:gd name="connsiteX18" fmla="*/ 3349591 w 4318949"/>
              <a:gd name="connsiteY18" fmla="*/ 395976 h 4294208"/>
              <a:gd name="connsiteX19" fmla="*/ 3378467 w 4318949"/>
              <a:gd name="connsiteY19" fmla="*/ 405601 h 4294208"/>
              <a:gd name="connsiteX20" fmla="*/ 3465094 w 4318949"/>
              <a:gd name="connsiteY20" fmla="*/ 453728 h 4294208"/>
              <a:gd name="connsiteX21" fmla="*/ 3513221 w 4318949"/>
              <a:gd name="connsiteY21" fmla="*/ 492229 h 4294208"/>
              <a:gd name="connsiteX22" fmla="*/ 3542096 w 4318949"/>
              <a:gd name="connsiteY22" fmla="*/ 521105 h 4294208"/>
              <a:gd name="connsiteX23" fmla="*/ 3609473 w 4318949"/>
              <a:gd name="connsiteY23" fmla="*/ 578856 h 4294208"/>
              <a:gd name="connsiteX24" fmla="*/ 3657600 w 4318949"/>
              <a:gd name="connsiteY24" fmla="*/ 626983 h 4294208"/>
              <a:gd name="connsiteX25" fmla="*/ 3705726 w 4318949"/>
              <a:gd name="connsiteY25" fmla="*/ 684734 h 4294208"/>
              <a:gd name="connsiteX26" fmla="*/ 3744227 w 4318949"/>
              <a:gd name="connsiteY26" fmla="*/ 742486 h 4294208"/>
              <a:gd name="connsiteX27" fmla="*/ 3773103 w 4318949"/>
              <a:gd name="connsiteY27" fmla="*/ 771361 h 4294208"/>
              <a:gd name="connsiteX28" fmla="*/ 3840480 w 4318949"/>
              <a:gd name="connsiteY28" fmla="*/ 848364 h 4294208"/>
              <a:gd name="connsiteX29" fmla="*/ 3917482 w 4318949"/>
              <a:gd name="connsiteY29" fmla="*/ 963867 h 4294208"/>
              <a:gd name="connsiteX30" fmla="*/ 3936732 w 4318949"/>
              <a:gd name="connsiteY30" fmla="*/ 992743 h 4294208"/>
              <a:gd name="connsiteX31" fmla="*/ 3946357 w 4318949"/>
              <a:gd name="connsiteY31" fmla="*/ 1021618 h 4294208"/>
              <a:gd name="connsiteX32" fmla="*/ 3994484 w 4318949"/>
              <a:gd name="connsiteY32" fmla="*/ 1079370 h 4294208"/>
              <a:gd name="connsiteX33" fmla="*/ 4023360 w 4318949"/>
              <a:gd name="connsiteY33" fmla="*/ 1137121 h 4294208"/>
              <a:gd name="connsiteX34" fmla="*/ 4052235 w 4318949"/>
              <a:gd name="connsiteY34" fmla="*/ 1156372 h 4294208"/>
              <a:gd name="connsiteX35" fmla="*/ 4081111 w 4318949"/>
              <a:gd name="connsiteY35" fmla="*/ 1214124 h 4294208"/>
              <a:gd name="connsiteX36" fmla="*/ 4129237 w 4318949"/>
              <a:gd name="connsiteY36" fmla="*/ 1300751 h 4294208"/>
              <a:gd name="connsiteX37" fmla="*/ 4158113 w 4318949"/>
              <a:gd name="connsiteY37" fmla="*/ 1368128 h 4294208"/>
              <a:gd name="connsiteX38" fmla="*/ 4186989 w 4318949"/>
              <a:gd name="connsiteY38" fmla="*/ 1435505 h 4294208"/>
              <a:gd name="connsiteX39" fmla="*/ 4196614 w 4318949"/>
              <a:gd name="connsiteY39" fmla="*/ 1464380 h 4294208"/>
              <a:gd name="connsiteX40" fmla="*/ 4215865 w 4318949"/>
              <a:gd name="connsiteY40" fmla="*/ 1493256 h 4294208"/>
              <a:gd name="connsiteX41" fmla="*/ 4254366 w 4318949"/>
              <a:gd name="connsiteY41" fmla="*/ 1579884 h 4294208"/>
              <a:gd name="connsiteX42" fmla="*/ 4263991 w 4318949"/>
              <a:gd name="connsiteY42" fmla="*/ 1608759 h 4294208"/>
              <a:gd name="connsiteX43" fmla="*/ 4292867 w 4318949"/>
              <a:gd name="connsiteY43" fmla="*/ 1733888 h 4294208"/>
              <a:gd name="connsiteX44" fmla="*/ 4302492 w 4318949"/>
              <a:gd name="connsiteY44" fmla="*/ 1897517 h 4294208"/>
              <a:gd name="connsiteX45" fmla="*/ 4283242 w 4318949"/>
              <a:gd name="connsiteY45" fmla="*/ 2475033 h 4294208"/>
              <a:gd name="connsiteX46" fmla="*/ 4273616 w 4318949"/>
              <a:gd name="connsiteY46" fmla="*/ 2580911 h 4294208"/>
              <a:gd name="connsiteX47" fmla="*/ 4254366 w 4318949"/>
              <a:gd name="connsiteY47" fmla="*/ 2657913 h 4294208"/>
              <a:gd name="connsiteX48" fmla="*/ 4244741 w 4318949"/>
              <a:gd name="connsiteY48" fmla="*/ 2706039 h 4294208"/>
              <a:gd name="connsiteX49" fmla="*/ 4235115 w 4318949"/>
              <a:gd name="connsiteY49" fmla="*/ 2763791 h 4294208"/>
              <a:gd name="connsiteX50" fmla="*/ 4215865 w 4318949"/>
              <a:gd name="connsiteY50" fmla="*/ 2821543 h 4294208"/>
              <a:gd name="connsiteX51" fmla="*/ 4206240 w 4318949"/>
              <a:gd name="connsiteY51" fmla="*/ 2850418 h 4294208"/>
              <a:gd name="connsiteX52" fmla="*/ 4186989 w 4318949"/>
              <a:gd name="connsiteY52" fmla="*/ 2888919 h 4294208"/>
              <a:gd name="connsiteX53" fmla="*/ 4158113 w 4318949"/>
              <a:gd name="connsiteY53" fmla="*/ 2975547 h 4294208"/>
              <a:gd name="connsiteX54" fmla="*/ 4148488 w 4318949"/>
              <a:gd name="connsiteY54" fmla="*/ 3004423 h 4294208"/>
              <a:gd name="connsiteX55" fmla="*/ 4129237 w 4318949"/>
              <a:gd name="connsiteY55" fmla="*/ 3033298 h 4294208"/>
              <a:gd name="connsiteX56" fmla="*/ 4090736 w 4318949"/>
              <a:gd name="connsiteY56" fmla="*/ 3091050 h 4294208"/>
              <a:gd name="connsiteX57" fmla="*/ 4081111 w 4318949"/>
              <a:gd name="connsiteY57" fmla="*/ 3119926 h 4294208"/>
              <a:gd name="connsiteX58" fmla="*/ 4061861 w 4318949"/>
              <a:gd name="connsiteY58" fmla="*/ 3148801 h 4294208"/>
              <a:gd name="connsiteX59" fmla="*/ 4032985 w 4318949"/>
              <a:gd name="connsiteY59" fmla="*/ 3216178 h 4294208"/>
              <a:gd name="connsiteX60" fmla="*/ 4023360 w 4318949"/>
              <a:gd name="connsiteY60" fmla="*/ 3245054 h 4294208"/>
              <a:gd name="connsiteX61" fmla="*/ 3984858 w 4318949"/>
              <a:gd name="connsiteY61" fmla="*/ 3302806 h 4294208"/>
              <a:gd name="connsiteX62" fmla="*/ 3955983 w 4318949"/>
              <a:gd name="connsiteY62" fmla="*/ 3370183 h 4294208"/>
              <a:gd name="connsiteX63" fmla="*/ 3936732 w 4318949"/>
              <a:gd name="connsiteY63" fmla="*/ 3399058 h 4294208"/>
              <a:gd name="connsiteX64" fmla="*/ 3898231 w 4318949"/>
              <a:gd name="connsiteY64" fmla="*/ 3466435 h 4294208"/>
              <a:gd name="connsiteX65" fmla="*/ 3869355 w 4318949"/>
              <a:gd name="connsiteY65" fmla="*/ 3485686 h 4294208"/>
              <a:gd name="connsiteX66" fmla="*/ 3821229 w 4318949"/>
              <a:gd name="connsiteY66" fmla="*/ 3572313 h 4294208"/>
              <a:gd name="connsiteX67" fmla="*/ 3773103 w 4318949"/>
              <a:gd name="connsiteY67" fmla="*/ 3639690 h 4294208"/>
              <a:gd name="connsiteX68" fmla="*/ 3744227 w 4318949"/>
              <a:gd name="connsiteY68" fmla="*/ 3658940 h 4294208"/>
              <a:gd name="connsiteX69" fmla="*/ 3696101 w 4318949"/>
              <a:gd name="connsiteY69" fmla="*/ 3707067 h 4294208"/>
              <a:gd name="connsiteX70" fmla="*/ 3619098 w 4318949"/>
              <a:gd name="connsiteY70" fmla="*/ 3793694 h 4294208"/>
              <a:gd name="connsiteX71" fmla="*/ 3561347 w 4318949"/>
              <a:gd name="connsiteY71" fmla="*/ 3832195 h 4294208"/>
              <a:gd name="connsiteX72" fmla="*/ 3522846 w 4318949"/>
              <a:gd name="connsiteY72" fmla="*/ 3870696 h 4294208"/>
              <a:gd name="connsiteX73" fmla="*/ 3465094 w 4318949"/>
              <a:gd name="connsiteY73" fmla="*/ 3909197 h 4294208"/>
              <a:gd name="connsiteX74" fmla="*/ 3436218 w 4318949"/>
              <a:gd name="connsiteY74" fmla="*/ 3938073 h 4294208"/>
              <a:gd name="connsiteX75" fmla="*/ 3407343 w 4318949"/>
              <a:gd name="connsiteY75" fmla="*/ 3947698 h 4294208"/>
              <a:gd name="connsiteX76" fmla="*/ 3378467 w 4318949"/>
              <a:gd name="connsiteY76" fmla="*/ 3966949 h 4294208"/>
              <a:gd name="connsiteX77" fmla="*/ 3282214 w 4318949"/>
              <a:gd name="connsiteY77" fmla="*/ 4034326 h 4294208"/>
              <a:gd name="connsiteX78" fmla="*/ 3253338 w 4318949"/>
              <a:gd name="connsiteY78" fmla="*/ 4043951 h 4294208"/>
              <a:gd name="connsiteX79" fmla="*/ 3195587 w 4318949"/>
              <a:gd name="connsiteY79" fmla="*/ 4082452 h 4294208"/>
              <a:gd name="connsiteX80" fmla="*/ 3118585 w 4318949"/>
              <a:gd name="connsiteY80" fmla="*/ 4120953 h 4294208"/>
              <a:gd name="connsiteX81" fmla="*/ 3089709 w 4318949"/>
              <a:gd name="connsiteY81" fmla="*/ 4140204 h 4294208"/>
              <a:gd name="connsiteX82" fmla="*/ 3012707 w 4318949"/>
              <a:gd name="connsiteY82" fmla="*/ 4159454 h 4294208"/>
              <a:gd name="connsiteX83" fmla="*/ 2916454 w 4318949"/>
              <a:gd name="connsiteY83" fmla="*/ 4188330 h 4294208"/>
              <a:gd name="connsiteX84" fmla="*/ 2839452 w 4318949"/>
              <a:gd name="connsiteY84" fmla="*/ 4207580 h 4294208"/>
              <a:gd name="connsiteX85" fmla="*/ 2772075 w 4318949"/>
              <a:gd name="connsiteY85" fmla="*/ 4217206 h 4294208"/>
              <a:gd name="connsiteX86" fmla="*/ 2685448 w 4318949"/>
              <a:gd name="connsiteY86" fmla="*/ 4236456 h 4294208"/>
              <a:gd name="connsiteX87" fmla="*/ 2637322 w 4318949"/>
              <a:gd name="connsiteY87" fmla="*/ 4246081 h 4294208"/>
              <a:gd name="connsiteX88" fmla="*/ 2569945 w 4318949"/>
              <a:gd name="connsiteY88" fmla="*/ 4265332 h 4294208"/>
              <a:gd name="connsiteX89" fmla="*/ 2464067 w 4318949"/>
              <a:gd name="connsiteY89" fmla="*/ 4274957 h 4294208"/>
              <a:gd name="connsiteX90" fmla="*/ 2415941 w 4318949"/>
              <a:gd name="connsiteY90" fmla="*/ 4284583 h 4294208"/>
              <a:gd name="connsiteX91" fmla="*/ 2377440 w 4318949"/>
              <a:gd name="connsiteY91" fmla="*/ 4294208 h 4294208"/>
              <a:gd name="connsiteX92" fmla="*/ 1905802 w 4318949"/>
              <a:gd name="connsiteY92" fmla="*/ 4284583 h 4294208"/>
              <a:gd name="connsiteX93" fmla="*/ 1867301 w 4318949"/>
              <a:gd name="connsiteY93" fmla="*/ 4274957 h 4294208"/>
              <a:gd name="connsiteX94" fmla="*/ 1751797 w 4318949"/>
              <a:gd name="connsiteY94" fmla="*/ 4265332 h 4294208"/>
              <a:gd name="connsiteX95" fmla="*/ 1722922 w 4318949"/>
              <a:gd name="connsiteY95" fmla="*/ 4246081 h 4294208"/>
              <a:gd name="connsiteX96" fmla="*/ 1684421 w 4318949"/>
              <a:gd name="connsiteY96" fmla="*/ 4236456 h 4294208"/>
              <a:gd name="connsiteX97" fmla="*/ 1626669 w 4318949"/>
              <a:gd name="connsiteY97" fmla="*/ 4217206 h 4294208"/>
              <a:gd name="connsiteX98" fmla="*/ 1549667 w 4318949"/>
              <a:gd name="connsiteY98" fmla="*/ 4197955 h 4294208"/>
              <a:gd name="connsiteX99" fmla="*/ 1482290 w 4318949"/>
              <a:gd name="connsiteY99" fmla="*/ 4178705 h 4294208"/>
              <a:gd name="connsiteX100" fmla="*/ 1405288 w 4318949"/>
              <a:gd name="connsiteY100" fmla="*/ 4169079 h 4294208"/>
              <a:gd name="connsiteX101" fmla="*/ 1376412 w 4318949"/>
              <a:gd name="connsiteY101" fmla="*/ 4149829 h 4294208"/>
              <a:gd name="connsiteX102" fmla="*/ 1270534 w 4318949"/>
              <a:gd name="connsiteY102" fmla="*/ 4120953 h 4294208"/>
              <a:gd name="connsiteX103" fmla="*/ 1241658 w 4318949"/>
              <a:gd name="connsiteY103" fmla="*/ 4111328 h 4294208"/>
              <a:gd name="connsiteX104" fmla="*/ 1212783 w 4318949"/>
              <a:gd name="connsiteY104" fmla="*/ 4092077 h 4294208"/>
              <a:gd name="connsiteX105" fmla="*/ 1183907 w 4318949"/>
              <a:gd name="connsiteY105" fmla="*/ 4082452 h 4294208"/>
              <a:gd name="connsiteX106" fmla="*/ 1116530 w 4318949"/>
              <a:gd name="connsiteY106" fmla="*/ 4063201 h 4294208"/>
              <a:gd name="connsiteX107" fmla="*/ 1087654 w 4318949"/>
              <a:gd name="connsiteY107" fmla="*/ 4043951 h 4294208"/>
              <a:gd name="connsiteX108" fmla="*/ 1049153 w 4318949"/>
              <a:gd name="connsiteY108" fmla="*/ 4024700 h 4294208"/>
              <a:gd name="connsiteX109" fmla="*/ 991402 w 4318949"/>
              <a:gd name="connsiteY109" fmla="*/ 3995825 h 4294208"/>
              <a:gd name="connsiteX110" fmla="*/ 924025 w 4318949"/>
              <a:gd name="connsiteY110" fmla="*/ 3947698 h 4294208"/>
              <a:gd name="connsiteX111" fmla="*/ 856648 w 4318949"/>
              <a:gd name="connsiteY111" fmla="*/ 3909197 h 4294208"/>
              <a:gd name="connsiteX112" fmla="*/ 808522 w 4318949"/>
              <a:gd name="connsiteY112" fmla="*/ 3870696 h 4294208"/>
              <a:gd name="connsiteX113" fmla="*/ 750770 w 4318949"/>
              <a:gd name="connsiteY113" fmla="*/ 3832195 h 4294208"/>
              <a:gd name="connsiteX114" fmla="*/ 731520 w 4318949"/>
              <a:gd name="connsiteY114" fmla="*/ 3803319 h 4294208"/>
              <a:gd name="connsiteX115" fmla="*/ 702644 w 4318949"/>
              <a:gd name="connsiteY115" fmla="*/ 3793694 h 4294208"/>
              <a:gd name="connsiteX116" fmla="*/ 673768 w 4318949"/>
              <a:gd name="connsiteY116" fmla="*/ 3774444 h 4294208"/>
              <a:gd name="connsiteX117" fmla="*/ 625642 w 4318949"/>
              <a:gd name="connsiteY117" fmla="*/ 3735943 h 4294208"/>
              <a:gd name="connsiteX118" fmla="*/ 606391 w 4318949"/>
              <a:gd name="connsiteY118" fmla="*/ 3707067 h 4294208"/>
              <a:gd name="connsiteX119" fmla="*/ 577515 w 4318949"/>
              <a:gd name="connsiteY119" fmla="*/ 3687816 h 4294208"/>
              <a:gd name="connsiteX120" fmla="*/ 519764 w 4318949"/>
              <a:gd name="connsiteY120" fmla="*/ 3639690 h 4294208"/>
              <a:gd name="connsiteX121" fmla="*/ 471637 w 4318949"/>
              <a:gd name="connsiteY121" fmla="*/ 3581938 h 4294208"/>
              <a:gd name="connsiteX122" fmla="*/ 404261 w 4318949"/>
              <a:gd name="connsiteY122" fmla="*/ 3514561 h 4294208"/>
              <a:gd name="connsiteX123" fmla="*/ 375385 w 4318949"/>
              <a:gd name="connsiteY123" fmla="*/ 3466435 h 4294208"/>
              <a:gd name="connsiteX124" fmla="*/ 365760 w 4318949"/>
              <a:gd name="connsiteY124" fmla="*/ 3437559 h 4294208"/>
              <a:gd name="connsiteX125" fmla="*/ 336884 w 4318949"/>
              <a:gd name="connsiteY125" fmla="*/ 3399058 h 4294208"/>
              <a:gd name="connsiteX126" fmla="*/ 317633 w 4318949"/>
              <a:gd name="connsiteY126" fmla="*/ 3370183 h 4294208"/>
              <a:gd name="connsiteX127" fmla="*/ 288757 w 4318949"/>
              <a:gd name="connsiteY127" fmla="*/ 3341307 h 4294208"/>
              <a:gd name="connsiteX128" fmla="*/ 259882 w 4318949"/>
              <a:gd name="connsiteY128" fmla="*/ 3283555 h 4294208"/>
              <a:gd name="connsiteX129" fmla="*/ 221381 w 4318949"/>
              <a:gd name="connsiteY129" fmla="*/ 3225804 h 4294208"/>
              <a:gd name="connsiteX130" fmla="*/ 202130 w 4318949"/>
              <a:gd name="connsiteY130" fmla="*/ 3168052 h 4294208"/>
              <a:gd name="connsiteX131" fmla="*/ 182880 w 4318949"/>
              <a:gd name="connsiteY131" fmla="*/ 3139176 h 4294208"/>
              <a:gd name="connsiteX132" fmla="*/ 163629 w 4318949"/>
              <a:gd name="connsiteY132" fmla="*/ 3081425 h 4294208"/>
              <a:gd name="connsiteX133" fmla="*/ 144378 w 4318949"/>
              <a:gd name="connsiteY133" fmla="*/ 3023673 h 4294208"/>
              <a:gd name="connsiteX134" fmla="*/ 134753 w 4318949"/>
              <a:gd name="connsiteY134" fmla="*/ 2994797 h 4294208"/>
              <a:gd name="connsiteX135" fmla="*/ 125128 w 4318949"/>
              <a:gd name="connsiteY135" fmla="*/ 2956296 h 4294208"/>
              <a:gd name="connsiteX136" fmla="*/ 105877 w 4318949"/>
              <a:gd name="connsiteY136" fmla="*/ 2898545 h 4294208"/>
              <a:gd name="connsiteX137" fmla="*/ 96252 w 4318949"/>
              <a:gd name="connsiteY137" fmla="*/ 2840793 h 4294208"/>
              <a:gd name="connsiteX138" fmla="*/ 77002 w 4318949"/>
              <a:gd name="connsiteY138" fmla="*/ 2783041 h 4294208"/>
              <a:gd name="connsiteX139" fmla="*/ 67376 w 4318949"/>
              <a:gd name="connsiteY139" fmla="*/ 2744540 h 4294208"/>
              <a:gd name="connsiteX140" fmla="*/ 48126 w 4318949"/>
              <a:gd name="connsiteY140" fmla="*/ 2686789 h 4294208"/>
              <a:gd name="connsiteX141" fmla="*/ 38501 w 4318949"/>
              <a:gd name="connsiteY141" fmla="*/ 2657913 h 4294208"/>
              <a:gd name="connsiteX142" fmla="*/ 28875 w 4318949"/>
              <a:gd name="connsiteY142" fmla="*/ 2619412 h 4294208"/>
              <a:gd name="connsiteX143" fmla="*/ 9625 w 4318949"/>
              <a:gd name="connsiteY143" fmla="*/ 2561660 h 4294208"/>
              <a:gd name="connsiteX144" fmla="*/ 0 w 4318949"/>
              <a:gd name="connsiteY144" fmla="*/ 2523159 h 4294208"/>
              <a:gd name="connsiteX145" fmla="*/ 9625 w 4318949"/>
              <a:gd name="connsiteY145" fmla="*/ 1964894 h 4294208"/>
              <a:gd name="connsiteX146" fmla="*/ 28875 w 4318949"/>
              <a:gd name="connsiteY146" fmla="*/ 1666511 h 4294208"/>
              <a:gd name="connsiteX147" fmla="*/ 38501 w 4318949"/>
              <a:gd name="connsiteY147" fmla="*/ 1618385 h 4294208"/>
              <a:gd name="connsiteX148" fmla="*/ 48126 w 4318949"/>
              <a:gd name="connsiteY148" fmla="*/ 1551008 h 4294208"/>
              <a:gd name="connsiteX149" fmla="*/ 57751 w 4318949"/>
              <a:gd name="connsiteY149" fmla="*/ 1522132 h 4294208"/>
              <a:gd name="connsiteX150" fmla="*/ 77002 w 4318949"/>
              <a:gd name="connsiteY150" fmla="*/ 1435505 h 4294208"/>
              <a:gd name="connsiteX151" fmla="*/ 96252 w 4318949"/>
              <a:gd name="connsiteY151" fmla="*/ 1377753 h 4294208"/>
              <a:gd name="connsiteX152" fmla="*/ 115503 w 4318949"/>
              <a:gd name="connsiteY152" fmla="*/ 1320001 h 4294208"/>
              <a:gd name="connsiteX153" fmla="*/ 125128 w 4318949"/>
              <a:gd name="connsiteY153" fmla="*/ 1291126 h 4294208"/>
              <a:gd name="connsiteX154" fmla="*/ 134753 w 4318949"/>
              <a:gd name="connsiteY154" fmla="*/ 1252625 h 4294208"/>
              <a:gd name="connsiteX155" fmla="*/ 154004 w 4318949"/>
              <a:gd name="connsiteY155" fmla="*/ 1223749 h 4294208"/>
              <a:gd name="connsiteX156" fmla="*/ 182880 w 4318949"/>
              <a:gd name="connsiteY156" fmla="*/ 1156372 h 4294208"/>
              <a:gd name="connsiteX157" fmla="*/ 211755 w 4318949"/>
              <a:gd name="connsiteY157" fmla="*/ 1117871 h 4294208"/>
              <a:gd name="connsiteX158" fmla="*/ 250256 w 4318949"/>
              <a:gd name="connsiteY158" fmla="*/ 1021618 h 4294208"/>
              <a:gd name="connsiteX159" fmla="*/ 288757 w 4318949"/>
              <a:gd name="connsiteY159" fmla="*/ 963867 h 4294208"/>
              <a:gd name="connsiteX160" fmla="*/ 327258 w 4318949"/>
              <a:gd name="connsiteY160" fmla="*/ 906115 h 4294208"/>
              <a:gd name="connsiteX161" fmla="*/ 375385 w 4318949"/>
              <a:gd name="connsiteY161" fmla="*/ 838738 h 4294208"/>
              <a:gd name="connsiteX162" fmla="*/ 394635 w 4318949"/>
              <a:gd name="connsiteY162" fmla="*/ 809863 h 4294208"/>
              <a:gd name="connsiteX163" fmla="*/ 452387 w 4318949"/>
              <a:gd name="connsiteY163" fmla="*/ 752111 h 4294208"/>
              <a:gd name="connsiteX164" fmla="*/ 519764 w 4318949"/>
              <a:gd name="connsiteY164" fmla="*/ 665484 h 4294208"/>
              <a:gd name="connsiteX165" fmla="*/ 539014 w 4318949"/>
              <a:gd name="connsiteY165" fmla="*/ 636608 h 4294208"/>
              <a:gd name="connsiteX166" fmla="*/ 625642 w 4318949"/>
              <a:gd name="connsiteY166" fmla="*/ 559606 h 4294208"/>
              <a:gd name="connsiteX167" fmla="*/ 673768 w 4318949"/>
              <a:gd name="connsiteY167" fmla="*/ 501854 h 4294208"/>
              <a:gd name="connsiteX168" fmla="*/ 721894 w 4318949"/>
              <a:gd name="connsiteY168" fmla="*/ 472978 h 4294208"/>
              <a:gd name="connsiteX169" fmla="*/ 779646 w 4318949"/>
              <a:gd name="connsiteY169" fmla="*/ 434477 h 4294208"/>
              <a:gd name="connsiteX170" fmla="*/ 808522 w 4318949"/>
              <a:gd name="connsiteY170" fmla="*/ 415227 h 4294208"/>
              <a:gd name="connsiteX171" fmla="*/ 837397 w 4318949"/>
              <a:gd name="connsiteY171" fmla="*/ 386351 h 4294208"/>
              <a:gd name="connsiteX172" fmla="*/ 866273 w 4318949"/>
              <a:gd name="connsiteY172" fmla="*/ 376726 h 4294208"/>
              <a:gd name="connsiteX173" fmla="*/ 885524 w 4318949"/>
              <a:gd name="connsiteY173" fmla="*/ 347850 h 4294208"/>
              <a:gd name="connsiteX174" fmla="*/ 981776 w 4318949"/>
              <a:gd name="connsiteY174" fmla="*/ 299724 h 4294208"/>
              <a:gd name="connsiteX175" fmla="*/ 1039528 w 4318949"/>
              <a:gd name="connsiteY175" fmla="*/ 251597 h 4294208"/>
              <a:gd name="connsiteX176" fmla="*/ 1068404 w 4318949"/>
              <a:gd name="connsiteY176" fmla="*/ 241972 h 4294208"/>
              <a:gd name="connsiteX177" fmla="*/ 1155031 w 4318949"/>
              <a:gd name="connsiteY177" fmla="*/ 193846 h 4294208"/>
              <a:gd name="connsiteX178" fmla="*/ 1183907 w 4318949"/>
              <a:gd name="connsiteY178" fmla="*/ 174595 h 4294208"/>
              <a:gd name="connsiteX179" fmla="*/ 1241658 w 4318949"/>
              <a:gd name="connsiteY179" fmla="*/ 155345 h 4294208"/>
              <a:gd name="connsiteX180" fmla="*/ 1270534 w 4318949"/>
              <a:gd name="connsiteY180" fmla="*/ 136094 h 4294208"/>
              <a:gd name="connsiteX181" fmla="*/ 1328286 w 4318949"/>
              <a:gd name="connsiteY181" fmla="*/ 116844 h 4294208"/>
              <a:gd name="connsiteX182" fmla="*/ 1376412 w 4318949"/>
              <a:gd name="connsiteY182" fmla="*/ 97593 h 4294208"/>
              <a:gd name="connsiteX183" fmla="*/ 1414913 w 4318949"/>
              <a:gd name="connsiteY183" fmla="*/ 78343 h 4294208"/>
              <a:gd name="connsiteX184" fmla="*/ 1443789 w 4318949"/>
              <a:gd name="connsiteY184" fmla="*/ 68717 h 4294208"/>
              <a:gd name="connsiteX185" fmla="*/ 1482290 w 4318949"/>
              <a:gd name="connsiteY185" fmla="*/ 49467 h 4294208"/>
              <a:gd name="connsiteX186" fmla="*/ 1559292 w 4318949"/>
              <a:gd name="connsiteY186" fmla="*/ 30216 h 4294208"/>
              <a:gd name="connsiteX187" fmla="*/ 1588168 w 4318949"/>
              <a:gd name="connsiteY187" fmla="*/ 20591 h 4294208"/>
              <a:gd name="connsiteX188" fmla="*/ 1645920 w 4318949"/>
              <a:gd name="connsiteY188" fmla="*/ 10966 h 4294208"/>
              <a:gd name="connsiteX189" fmla="*/ 1684421 w 4318949"/>
              <a:gd name="connsiteY189" fmla="*/ 1340 h 4294208"/>
              <a:gd name="connsiteX190" fmla="*/ 2290812 w 4318949"/>
              <a:gd name="connsiteY190" fmla="*/ 1340 h 429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4318949" h="4294208">
                <a:moveTo>
                  <a:pt x="2184934" y="10966"/>
                </a:moveTo>
                <a:cubicBezTo>
                  <a:pt x="2200976" y="7757"/>
                  <a:pt x="2216701" y="1340"/>
                  <a:pt x="2233061" y="1340"/>
                </a:cubicBezTo>
                <a:cubicBezTo>
                  <a:pt x="2246290" y="1340"/>
                  <a:pt x="2258424" y="9420"/>
                  <a:pt x="2271562" y="10966"/>
                </a:cubicBezTo>
                <a:cubicBezTo>
                  <a:pt x="2313108" y="15854"/>
                  <a:pt x="2354981" y="17383"/>
                  <a:pt x="2396690" y="20591"/>
                </a:cubicBezTo>
                <a:cubicBezTo>
                  <a:pt x="2415941" y="23799"/>
                  <a:pt x="2435006" y="28449"/>
                  <a:pt x="2454442" y="30216"/>
                </a:cubicBezTo>
                <a:cubicBezTo>
                  <a:pt x="2505666" y="34873"/>
                  <a:pt x="2557243" y="34964"/>
                  <a:pt x="2608446" y="39841"/>
                </a:cubicBezTo>
                <a:cubicBezTo>
                  <a:pt x="2624732" y="41392"/>
                  <a:pt x="2640476" y="46540"/>
                  <a:pt x="2656572" y="49467"/>
                </a:cubicBezTo>
                <a:cubicBezTo>
                  <a:pt x="2675773" y="52958"/>
                  <a:pt x="2695391" y="54359"/>
                  <a:pt x="2714324" y="59092"/>
                </a:cubicBezTo>
                <a:cubicBezTo>
                  <a:pt x="2734010" y="64014"/>
                  <a:pt x="2752825" y="71926"/>
                  <a:pt x="2772075" y="78343"/>
                </a:cubicBezTo>
                <a:lnTo>
                  <a:pt x="2800951" y="87968"/>
                </a:lnTo>
                <a:lnTo>
                  <a:pt x="2829827" y="97593"/>
                </a:lnTo>
                <a:cubicBezTo>
                  <a:pt x="2839452" y="104010"/>
                  <a:pt x="2848070" y="112287"/>
                  <a:pt x="2858703" y="116844"/>
                </a:cubicBezTo>
                <a:cubicBezTo>
                  <a:pt x="2870862" y="122055"/>
                  <a:pt x="2884484" y="122835"/>
                  <a:pt x="2897204" y="126469"/>
                </a:cubicBezTo>
                <a:cubicBezTo>
                  <a:pt x="2906960" y="129256"/>
                  <a:pt x="2916455" y="132886"/>
                  <a:pt x="2926080" y="136094"/>
                </a:cubicBezTo>
                <a:cubicBezTo>
                  <a:pt x="2989357" y="178281"/>
                  <a:pt x="2921212" y="136507"/>
                  <a:pt x="2983831" y="164970"/>
                </a:cubicBezTo>
                <a:cubicBezTo>
                  <a:pt x="3102187" y="218768"/>
                  <a:pt x="3022196" y="190592"/>
                  <a:pt x="3089709" y="213096"/>
                </a:cubicBezTo>
                <a:lnTo>
                  <a:pt x="3291840" y="347850"/>
                </a:lnTo>
                <a:cubicBezTo>
                  <a:pt x="3301465" y="354267"/>
                  <a:pt x="3312535" y="358920"/>
                  <a:pt x="3320715" y="367100"/>
                </a:cubicBezTo>
                <a:cubicBezTo>
                  <a:pt x="3330340" y="376725"/>
                  <a:pt x="3338265" y="388425"/>
                  <a:pt x="3349591" y="395976"/>
                </a:cubicBezTo>
                <a:cubicBezTo>
                  <a:pt x="3358033" y="401604"/>
                  <a:pt x="3368842" y="402393"/>
                  <a:pt x="3378467" y="405601"/>
                </a:cubicBezTo>
                <a:cubicBezTo>
                  <a:pt x="3444660" y="449731"/>
                  <a:pt x="3414269" y="436787"/>
                  <a:pt x="3465094" y="453728"/>
                </a:cubicBezTo>
                <a:cubicBezTo>
                  <a:pt x="3483812" y="509877"/>
                  <a:pt x="3458478" y="460947"/>
                  <a:pt x="3513221" y="492229"/>
                </a:cubicBezTo>
                <a:cubicBezTo>
                  <a:pt x="3525040" y="498983"/>
                  <a:pt x="3531761" y="512246"/>
                  <a:pt x="3542096" y="521105"/>
                </a:cubicBezTo>
                <a:cubicBezTo>
                  <a:pt x="3579277" y="552974"/>
                  <a:pt x="3579615" y="543026"/>
                  <a:pt x="3609473" y="578856"/>
                </a:cubicBezTo>
                <a:cubicBezTo>
                  <a:pt x="3649579" y="626983"/>
                  <a:pt x="3604661" y="591690"/>
                  <a:pt x="3657600" y="626983"/>
                </a:cubicBezTo>
                <a:cubicBezTo>
                  <a:pt x="3726390" y="730168"/>
                  <a:pt x="3619260" y="573563"/>
                  <a:pt x="3705726" y="684734"/>
                </a:cubicBezTo>
                <a:cubicBezTo>
                  <a:pt x="3719930" y="702997"/>
                  <a:pt x="3727867" y="726126"/>
                  <a:pt x="3744227" y="742486"/>
                </a:cubicBezTo>
                <a:cubicBezTo>
                  <a:pt x="3753852" y="752111"/>
                  <a:pt x="3764746" y="760616"/>
                  <a:pt x="3773103" y="771361"/>
                </a:cubicBezTo>
                <a:cubicBezTo>
                  <a:pt x="3833571" y="849106"/>
                  <a:pt x="3784578" y="811095"/>
                  <a:pt x="3840480" y="848364"/>
                </a:cubicBezTo>
                <a:lnTo>
                  <a:pt x="3917482" y="963867"/>
                </a:lnTo>
                <a:cubicBezTo>
                  <a:pt x="3923899" y="973492"/>
                  <a:pt x="3933074" y="981769"/>
                  <a:pt x="3936732" y="992743"/>
                </a:cubicBezTo>
                <a:cubicBezTo>
                  <a:pt x="3939940" y="1002368"/>
                  <a:pt x="3941820" y="1012543"/>
                  <a:pt x="3946357" y="1021618"/>
                </a:cubicBezTo>
                <a:cubicBezTo>
                  <a:pt x="3959758" y="1048419"/>
                  <a:pt x="3973197" y="1058083"/>
                  <a:pt x="3994484" y="1079370"/>
                </a:cubicBezTo>
                <a:cubicBezTo>
                  <a:pt x="4002313" y="1102858"/>
                  <a:pt x="4004699" y="1118460"/>
                  <a:pt x="4023360" y="1137121"/>
                </a:cubicBezTo>
                <a:cubicBezTo>
                  <a:pt x="4031540" y="1145301"/>
                  <a:pt x="4042610" y="1149955"/>
                  <a:pt x="4052235" y="1156372"/>
                </a:cubicBezTo>
                <a:cubicBezTo>
                  <a:pt x="4087343" y="1261690"/>
                  <a:pt x="4031350" y="1102163"/>
                  <a:pt x="4081111" y="1214124"/>
                </a:cubicBezTo>
                <a:cubicBezTo>
                  <a:pt x="4118799" y="1298921"/>
                  <a:pt x="4076534" y="1248046"/>
                  <a:pt x="4129237" y="1300751"/>
                </a:cubicBezTo>
                <a:cubicBezTo>
                  <a:pt x="4156875" y="1411294"/>
                  <a:pt x="4118228" y="1275060"/>
                  <a:pt x="4158113" y="1368128"/>
                </a:cubicBezTo>
                <a:cubicBezTo>
                  <a:pt x="4195403" y="1455140"/>
                  <a:pt x="4138661" y="1363014"/>
                  <a:pt x="4186989" y="1435505"/>
                </a:cubicBezTo>
                <a:cubicBezTo>
                  <a:pt x="4190197" y="1445130"/>
                  <a:pt x="4192077" y="1455305"/>
                  <a:pt x="4196614" y="1464380"/>
                </a:cubicBezTo>
                <a:cubicBezTo>
                  <a:pt x="4201788" y="1474727"/>
                  <a:pt x="4211167" y="1482685"/>
                  <a:pt x="4215865" y="1493256"/>
                </a:cubicBezTo>
                <a:cubicBezTo>
                  <a:pt x="4261682" y="1596346"/>
                  <a:pt x="4210799" y="1514534"/>
                  <a:pt x="4254366" y="1579884"/>
                </a:cubicBezTo>
                <a:cubicBezTo>
                  <a:pt x="4257574" y="1589509"/>
                  <a:pt x="4261321" y="1598971"/>
                  <a:pt x="4263991" y="1608759"/>
                </a:cubicBezTo>
                <a:cubicBezTo>
                  <a:pt x="4281407" y="1672617"/>
                  <a:pt x="4281642" y="1677759"/>
                  <a:pt x="4292867" y="1733888"/>
                </a:cubicBezTo>
                <a:cubicBezTo>
                  <a:pt x="4296075" y="1788431"/>
                  <a:pt x="4302492" y="1842880"/>
                  <a:pt x="4302492" y="1897517"/>
                </a:cubicBezTo>
                <a:cubicBezTo>
                  <a:pt x="4302492" y="2426891"/>
                  <a:pt x="4350162" y="2274266"/>
                  <a:pt x="4283242" y="2475033"/>
                </a:cubicBezTo>
                <a:cubicBezTo>
                  <a:pt x="4280033" y="2510326"/>
                  <a:pt x="4279143" y="2545906"/>
                  <a:pt x="4273616" y="2580911"/>
                </a:cubicBezTo>
                <a:cubicBezTo>
                  <a:pt x="4269490" y="2607044"/>
                  <a:pt x="4259555" y="2631970"/>
                  <a:pt x="4254366" y="2657913"/>
                </a:cubicBezTo>
                <a:cubicBezTo>
                  <a:pt x="4251158" y="2673955"/>
                  <a:pt x="4247668" y="2689943"/>
                  <a:pt x="4244741" y="2706039"/>
                </a:cubicBezTo>
                <a:cubicBezTo>
                  <a:pt x="4241250" y="2725240"/>
                  <a:pt x="4239848" y="2744857"/>
                  <a:pt x="4235115" y="2763791"/>
                </a:cubicBezTo>
                <a:cubicBezTo>
                  <a:pt x="4230193" y="2783477"/>
                  <a:pt x="4222282" y="2802292"/>
                  <a:pt x="4215865" y="2821543"/>
                </a:cubicBezTo>
                <a:cubicBezTo>
                  <a:pt x="4212657" y="2831168"/>
                  <a:pt x="4210777" y="2841344"/>
                  <a:pt x="4206240" y="2850418"/>
                </a:cubicBezTo>
                <a:cubicBezTo>
                  <a:pt x="4199823" y="2863252"/>
                  <a:pt x="4192318" y="2875597"/>
                  <a:pt x="4186989" y="2888919"/>
                </a:cubicBezTo>
                <a:cubicBezTo>
                  <a:pt x="4186982" y="2888936"/>
                  <a:pt x="4162929" y="2961100"/>
                  <a:pt x="4158113" y="2975547"/>
                </a:cubicBezTo>
                <a:cubicBezTo>
                  <a:pt x="4154905" y="2985172"/>
                  <a:pt x="4154116" y="2995981"/>
                  <a:pt x="4148488" y="3004423"/>
                </a:cubicBezTo>
                <a:lnTo>
                  <a:pt x="4129237" y="3033298"/>
                </a:lnTo>
                <a:cubicBezTo>
                  <a:pt x="4106351" y="3101958"/>
                  <a:pt x="4138803" y="3018949"/>
                  <a:pt x="4090736" y="3091050"/>
                </a:cubicBezTo>
                <a:cubicBezTo>
                  <a:pt x="4085108" y="3099492"/>
                  <a:pt x="4085648" y="3110851"/>
                  <a:pt x="4081111" y="3119926"/>
                </a:cubicBezTo>
                <a:cubicBezTo>
                  <a:pt x="4075938" y="3130273"/>
                  <a:pt x="4068278" y="3139176"/>
                  <a:pt x="4061861" y="3148801"/>
                </a:cubicBezTo>
                <a:cubicBezTo>
                  <a:pt x="4041826" y="3228936"/>
                  <a:pt x="4066221" y="3149704"/>
                  <a:pt x="4032985" y="3216178"/>
                </a:cubicBezTo>
                <a:cubicBezTo>
                  <a:pt x="4028448" y="3225253"/>
                  <a:pt x="4028287" y="3236185"/>
                  <a:pt x="4023360" y="3245054"/>
                </a:cubicBezTo>
                <a:cubicBezTo>
                  <a:pt x="4012124" y="3265279"/>
                  <a:pt x="3984858" y="3302806"/>
                  <a:pt x="3984858" y="3302806"/>
                </a:cubicBezTo>
                <a:cubicBezTo>
                  <a:pt x="3974061" y="3335198"/>
                  <a:pt x="3975011" y="3336884"/>
                  <a:pt x="3955983" y="3370183"/>
                </a:cubicBezTo>
                <a:cubicBezTo>
                  <a:pt x="3950244" y="3380227"/>
                  <a:pt x="3942471" y="3389014"/>
                  <a:pt x="3936732" y="3399058"/>
                </a:cubicBezTo>
                <a:cubicBezTo>
                  <a:pt x="3926664" y="3416677"/>
                  <a:pt x="3913867" y="3450799"/>
                  <a:pt x="3898231" y="3466435"/>
                </a:cubicBezTo>
                <a:cubicBezTo>
                  <a:pt x="3890051" y="3474615"/>
                  <a:pt x="3878980" y="3479269"/>
                  <a:pt x="3869355" y="3485686"/>
                </a:cubicBezTo>
                <a:cubicBezTo>
                  <a:pt x="3852414" y="3536510"/>
                  <a:pt x="3865357" y="3506120"/>
                  <a:pt x="3821229" y="3572313"/>
                </a:cubicBezTo>
                <a:cubicBezTo>
                  <a:pt x="3810301" y="3588705"/>
                  <a:pt x="3785037" y="3627756"/>
                  <a:pt x="3773103" y="3639690"/>
                </a:cubicBezTo>
                <a:cubicBezTo>
                  <a:pt x="3764923" y="3647870"/>
                  <a:pt x="3753852" y="3652523"/>
                  <a:pt x="3744227" y="3658940"/>
                </a:cubicBezTo>
                <a:cubicBezTo>
                  <a:pt x="3692890" y="3735944"/>
                  <a:pt x="3760269" y="3642897"/>
                  <a:pt x="3696101" y="3707067"/>
                </a:cubicBezTo>
                <a:cubicBezTo>
                  <a:pt x="3638240" y="3764929"/>
                  <a:pt x="3740355" y="3712856"/>
                  <a:pt x="3619098" y="3793694"/>
                </a:cubicBezTo>
                <a:lnTo>
                  <a:pt x="3561347" y="3832195"/>
                </a:lnTo>
                <a:cubicBezTo>
                  <a:pt x="3543014" y="3887197"/>
                  <a:pt x="3566847" y="3841362"/>
                  <a:pt x="3522846" y="3870696"/>
                </a:cubicBezTo>
                <a:cubicBezTo>
                  <a:pt x="3450745" y="3918763"/>
                  <a:pt x="3533754" y="3886311"/>
                  <a:pt x="3465094" y="3909197"/>
                </a:cubicBezTo>
                <a:cubicBezTo>
                  <a:pt x="3455469" y="3918822"/>
                  <a:pt x="3447544" y="3930522"/>
                  <a:pt x="3436218" y="3938073"/>
                </a:cubicBezTo>
                <a:cubicBezTo>
                  <a:pt x="3427776" y="3943701"/>
                  <a:pt x="3416418" y="3943161"/>
                  <a:pt x="3407343" y="3947698"/>
                </a:cubicBezTo>
                <a:cubicBezTo>
                  <a:pt x="3396996" y="3952872"/>
                  <a:pt x="3387880" y="3960225"/>
                  <a:pt x="3378467" y="3966949"/>
                </a:cubicBezTo>
                <a:cubicBezTo>
                  <a:pt x="3359248" y="3980677"/>
                  <a:pt x="3298811" y="4028794"/>
                  <a:pt x="3282214" y="4034326"/>
                </a:cubicBezTo>
                <a:lnTo>
                  <a:pt x="3253338" y="4043951"/>
                </a:lnTo>
                <a:cubicBezTo>
                  <a:pt x="3234088" y="4056785"/>
                  <a:pt x="3216281" y="4072105"/>
                  <a:pt x="3195587" y="4082452"/>
                </a:cubicBezTo>
                <a:cubicBezTo>
                  <a:pt x="3169920" y="4095286"/>
                  <a:pt x="3142462" y="4105035"/>
                  <a:pt x="3118585" y="4120953"/>
                </a:cubicBezTo>
                <a:cubicBezTo>
                  <a:pt x="3108960" y="4127370"/>
                  <a:pt x="3100581" y="4136251"/>
                  <a:pt x="3089709" y="4140204"/>
                </a:cubicBezTo>
                <a:cubicBezTo>
                  <a:pt x="3064845" y="4149246"/>
                  <a:pt x="3012707" y="4159454"/>
                  <a:pt x="3012707" y="4159454"/>
                </a:cubicBezTo>
                <a:cubicBezTo>
                  <a:pt x="2960033" y="4194571"/>
                  <a:pt x="3004935" y="4170634"/>
                  <a:pt x="2916454" y="4188330"/>
                </a:cubicBezTo>
                <a:cubicBezTo>
                  <a:pt x="2890511" y="4193519"/>
                  <a:pt x="2865643" y="4203838"/>
                  <a:pt x="2839452" y="4207580"/>
                </a:cubicBezTo>
                <a:cubicBezTo>
                  <a:pt x="2816993" y="4210789"/>
                  <a:pt x="2794453" y="4213476"/>
                  <a:pt x="2772075" y="4217206"/>
                </a:cubicBezTo>
                <a:cubicBezTo>
                  <a:pt x="2714008" y="4226884"/>
                  <a:pt x="2737370" y="4224918"/>
                  <a:pt x="2685448" y="4236456"/>
                </a:cubicBezTo>
                <a:cubicBezTo>
                  <a:pt x="2669478" y="4240005"/>
                  <a:pt x="2653193" y="4242113"/>
                  <a:pt x="2637322" y="4246081"/>
                </a:cubicBezTo>
                <a:cubicBezTo>
                  <a:pt x="2603378" y="4254567"/>
                  <a:pt x="2608534" y="4260187"/>
                  <a:pt x="2569945" y="4265332"/>
                </a:cubicBezTo>
                <a:cubicBezTo>
                  <a:pt x="2534818" y="4270016"/>
                  <a:pt x="2499360" y="4271749"/>
                  <a:pt x="2464067" y="4274957"/>
                </a:cubicBezTo>
                <a:cubicBezTo>
                  <a:pt x="2448025" y="4278166"/>
                  <a:pt x="2431911" y="4281034"/>
                  <a:pt x="2415941" y="4284583"/>
                </a:cubicBezTo>
                <a:cubicBezTo>
                  <a:pt x="2403027" y="4287453"/>
                  <a:pt x="2390669" y="4294208"/>
                  <a:pt x="2377440" y="4294208"/>
                </a:cubicBezTo>
                <a:cubicBezTo>
                  <a:pt x="2220195" y="4294208"/>
                  <a:pt x="2063015" y="4287791"/>
                  <a:pt x="1905802" y="4284583"/>
                </a:cubicBezTo>
                <a:cubicBezTo>
                  <a:pt x="1892968" y="4281374"/>
                  <a:pt x="1880428" y="4276598"/>
                  <a:pt x="1867301" y="4274957"/>
                </a:cubicBezTo>
                <a:cubicBezTo>
                  <a:pt x="1828965" y="4270165"/>
                  <a:pt x="1789682" y="4272909"/>
                  <a:pt x="1751797" y="4265332"/>
                </a:cubicBezTo>
                <a:cubicBezTo>
                  <a:pt x="1740454" y="4263063"/>
                  <a:pt x="1733555" y="4250638"/>
                  <a:pt x="1722922" y="4246081"/>
                </a:cubicBezTo>
                <a:cubicBezTo>
                  <a:pt x="1710763" y="4240870"/>
                  <a:pt x="1697092" y="4240257"/>
                  <a:pt x="1684421" y="4236456"/>
                </a:cubicBezTo>
                <a:cubicBezTo>
                  <a:pt x="1664985" y="4230625"/>
                  <a:pt x="1646355" y="4222128"/>
                  <a:pt x="1626669" y="4217206"/>
                </a:cubicBezTo>
                <a:cubicBezTo>
                  <a:pt x="1601002" y="4210789"/>
                  <a:pt x="1574767" y="4206321"/>
                  <a:pt x="1549667" y="4197955"/>
                </a:cubicBezTo>
                <a:cubicBezTo>
                  <a:pt x="1526780" y="4190326"/>
                  <a:pt x="1506463" y="4182734"/>
                  <a:pt x="1482290" y="4178705"/>
                </a:cubicBezTo>
                <a:cubicBezTo>
                  <a:pt x="1456775" y="4174452"/>
                  <a:pt x="1430955" y="4172288"/>
                  <a:pt x="1405288" y="4169079"/>
                </a:cubicBezTo>
                <a:cubicBezTo>
                  <a:pt x="1395663" y="4162662"/>
                  <a:pt x="1386983" y="4154527"/>
                  <a:pt x="1376412" y="4149829"/>
                </a:cubicBezTo>
                <a:cubicBezTo>
                  <a:pt x="1323310" y="4126228"/>
                  <a:pt x="1322297" y="4133893"/>
                  <a:pt x="1270534" y="4120953"/>
                </a:cubicBezTo>
                <a:cubicBezTo>
                  <a:pt x="1260691" y="4118492"/>
                  <a:pt x="1251283" y="4114536"/>
                  <a:pt x="1241658" y="4111328"/>
                </a:cubicBezTo>
                <a:cubicBezTo>
                  <a:pt x="1232033" y="4104911"/>
                  <a:pt x="1223130" y="4097250"/>
                  <a:pt x="1212783" y="4092077"/>
                </a:cubicBezTo>
                <a:cubicBezTo>
                  <a:pt x="1203708" y="4087540"/>
                  <a:pt x="1193663" y="4085239"/>
                  <a:pt x="1183907" y="4082452"/>
                </a:cubicBezTo>
                <a:cubicBezTo>
                  <a:pt x="1169508" y="4078338"/>
                  <a:pt x="1131921" y="4070896"/>
                  <a:pt x="1116530" y="4063201"/>
                </a:cubicBezTo>
                <a:cubicBezTo>
                  <a:pt x="1106183" y="4058028"/>
                  <a:pt x="1097698" y="4049690"/>
                  <a:pt x="1087654" y="4043951"/>
                </a:cubicBezTo>
                <a:cubicBezTo>
                  <a:pt x="1075196" y="4036832"/>
                  <a:pt x="1061611" y="4031819"/>
                  <a:pt x="1049153" y="4024700"/>
                </a:cubicBezTo>
                <a:cubicBezTo>
                  <a:pt x="996911" y="3994848"/>
                  <a:pt x="1044340" y="4013471"/>
                  <a:pt x="991402" y="3995825"/>
                </a:cubicBezTo>
                <a:cubicBezTo>
                  <a:pt x="974878" y="3983432"/>
                  <a:pt x="943727" y="3958956"/>
                  <a:pt x="924025" y="3947698"/>
                </a:cubicBezTo>
                <a:cubicBezTo>
                  <a:pt x="838541" y="3898850"/>
                  <a:pt x="927000" y="3956099"/>
                  <a:pt x="856648" y="3909197"/>
                </a:cubicBezTo>
                <a:cubicBezTo>
                  <a:pt x="821078" y="3855843"/>
                  <a:pt x="857748" y="3898044"/>
                  <a:pt x="808522" y="3870696"/>
                </a:cubicBezTo>
                <a:cubicBezTo>
                  <a:pt x="788297" y="3859460"/>
                  <a:pt x="750770" y="3832195"/>
                  <a:pt x="750770" y="3832195"/>
                </a:cubicBezTo>
                <a:cubicBezTo>
                  <a:pt x="744353" y="3822570"/>
                  <a:pt x="740553" y="3810546"/>
                  <a:pt x="731520" y="3803319"/>
                </a:cubicBezTo>
                <a:cubicBezTo>
                  <a:pt x="723597" y="3796981"/>
                  <a:pt x="711719" y="3798231"/>
                  <a:pt x="702644" y="3793694"/>
                </a:cubicBezTo>
                <a:cubicBezTo>
                  <a:pt x="692297" y="3788521"/>
                  <a:pt x="683393" y="3780861"/>
                  <a:pt x="673768" y="3774444"/>
                </a:cubicBezTo>
                <a:cubicBezTo>
                  <a:pt x="618596" y="3691687"/>
                  <a:pt x="692059" y="3789077"/>
                  <a:pt x="625642" y="3735943"/>
                </a:cubicBezTo>
                <a:cubicBezTo>
                  <a:pt x="616609" y="3728716"/>
                  <a:pt x="614571" y="3715247"/>
                  <a:pt x="606391" y="3707067"/>
                </a:cubicBezTo>
                <a:cubicBezTo>
                  <a:pt x="598211" y="3698887"/>
                  <a:pt x="586402" y="3695222"/>
                  <a:pt x="577515" y="3687816"/>
                </a:cubicBezTo>
                <a:cubicBezTo>
                  <a:pt x="503412" y="3626062"/>
                  <a:pt x="591451" y="3687480"/>
                  <a:pt x="519764" y="3639690"/>
                </a:cubicBezTo>
                <a:cubicBezTo>
                  <a:pt x="450971" y="3536502"/>
                  <a:pt x="558104" y="3693109"/>
                  <a:pt x="471637" y="3581938"/>
                </a:cubicBezTo>
                <a:cubicBezTo>
                  <a:pt x="417579" y="3512435"/>
                  <a:pt x="459439" y="3532956"/>
                  <a:pt x="404261" y="3514561"/>
                </a:cubicBezTo>
                <a:cubicBezTo>
                  <a:pt x="394636" y="3498519"/>
                  <a:pt x="383752" y="3483168"/>
                  <a:pt x="375385" y="3466435"/>
                </a:cubicBezTo>
                <a:cubicBezTo>
                  <a:pt x="370848" y="3457360"/>
                  <a:pt x="370794" y="3446368"/>
                  <a:pt x="365760" y="3437559"/>
                </a:cubicBezTo>
                <a:cubicBezTo>
                  <a:pt x="357801" y="3423631"/>
                  <a:pt x="346208" y="3412112"/>
                  <a:pt x="336884" y="3399058"/>
                </a:cubicBezTo>
                <a:cubicBezTo>
                  <a:pt x="330160" y="3389645"/>
                  <a:pt x="325039" y="3379070"/>
                  <a:pt x="317633" y="3370183"/>
                </a:cubicBezTo>
                <a:cubicBezTo>
                  <a:pt x="308919" y="3359726"/>
                  <a:pt x="297471" y="3351764"/>
                  <a:pt x="288757" y="3341307"/>
                </a:cubicBezTo>
                <a:cubicBezTo>
                  <a:pt x="246027" y="3290030"/>
                  <a:pt x="288823" y="3335648"/>
                  <a:pt x="259882" y="3283555"/>
                </a:cubicBezTo>
                <a:cubicBezTo>
                  <a:pt x="248646" y="3263330"/>
                  <a:pt x="228697" y="3247753"/>
                  <a:pt x="221381" y="3225804"/>
                </a:cubicBezTo>
                <a:cubicBezTo>
                  <a:pt x="214964" y="3206553"/>
                  <a:pt x="213386" y="3184936"/>
                  <a:pt x="202130" y="3168052"/>
                </a:cubicBezTo>
                <a:cubicBezTo>
                  <a:pt x="195713" y="3158427"/>
                  <a:pt x="187578" y="3149747"/>
                  <a:pt x="182880" y="3139176"/>
                </a:cubicBezTo>
                <a:cubicBezTo>
                  <a:pt x="174639" y="3120633"/>
                  <a:pt x="170046" y="3100675"/>
                  <a:pt x="163629" y="3081425"/>
                </a:cubicBezTo>
                <a:lnTo>
                  <a:pt x="144378" y="3023673"/>
                </a:lnTo>
                <a:cubicBezTo>
                  <a:pt x="141170" y="3014048"/>
                  <a:pt x="137214" y="3004640"/>
                  <a:pt x="134753" y="2994797"/>
                </a:cubicBezTo>
                <a:cubicBezTo>
                  <a:pt x="131545" y="2981963"/>
                  <a:pt x="128929" y="2968967"/>
                  <a:pt x="125128" y="2956296"/>
                </a:cubicBezTo>
                <a:cubicBezTo>
                  <a:pt x="119297" y="2936860"/>
                  <a:pt x="105877" y="2898545"/>
                  <a:pt x="105877" y="2898545"/>
                </a:cubicBezTo>
                <a:cubicBezTo>
                  <a:pt x="102669" y="2879294"/>
                  <a:pt x="100985" y="2859727"/>
                  <a:pt x="96252" y="2840793"/>
                </a:cubicBezTo>
                <a:cubicBezTo>
                  <a:pt x="91331" y="2821107"/>
                  <a:pt x="81924" y="2802727"/>
                  <a:pt x="77002" y="2783041"/>
                </a:cubicBezTo>
                <a:cubicBezTo>
                  <a:pt x="73793" y="2770207"/>
                  <a:pt x="71177" y="2757211"/>
                  <a:pt x="67376" y="2744540"/>
                </a:cubicBezTo>
                <a:cubicBezTo>
                  <a:pt x="61545" y="2725104"/>
                  <a:pt x="54543" y="2706039"/>
                  <a:pt x="48126" y="2686789"/>
                </a:cubicBezTo>
                <a:cubicBezTo>
                  <a:pt x="44918" y="2677164"/>
                  <a:pt x="40962" y="2667756"/>
                  <a:pt x="38501" y="2657913"/>
                </a:cubicBezTo>
                <a:cubicBezTo>
                  <a:pt x="35292" y="2645079"/>
                  <a:pt x="32676" y="2632083"/>
                  <a:pt x="28875" y="2619412"/>
                </a:cubicBezTo>
                <a:cubicBezTo>
                  <a:pt x="23044" y="2599976"/>
                  <a:pt x="14546" y="2581346"/>
                  <a:pt x="9625" y="2561660"/>
                </a:cubicBezTo>
                <a:lnTo>
                  <a:pt x="0" y="2523159"/>
                </a:lnTo>
                <a:cubicBezTo>
                  <a:pt x="3208" y="2337071"/>
                  <a:pt x="4729" y="2150946"/>
                  <a:pt x="9625" y="1964894"/>
                </a:cubicBezTo>
                <a:cubicBezTo>
                  <a:pt x="10650" y="1925926"/>
                  <a:pt x="22712" y="1721980"/>
                  <a:pt x="28875" y="1666511"/>
                </a:cubicBezTo>
                <a:cubicBezTo>
                  <a:pt x="30682" y="1650251"/>
                  <a:pt x="35811" y="1634522"/>
                  <a:pt x="38501" y="1618385"/>
                </a:cubicBezTo>
                <a:cubicBezTo>
                  <a:pt x="42231" y="1596007"/>
                  <a:pt x="43677" y="1573254"/>
                  <a:pt x="48126" y="1551008"/>
                </a:cubicBezTo>
                <a:cubicBezTo>
                  <a:pt x="50116" y="1541059"/>
                  <a:pt x="55290" y="1531975"/>
                  <a:pt x="57751" y="1522132"/>
                </a:cubicBezTo>
                <a:cubicBezTo>
                  <a:pt x="71495" y="1467154"/>
                  <a:pt x="62175" y="1484928"/>
                  <a:pt x="77002" y="1435505"/>
                </a:cubicBezTo>
                <a:cubicBezTo>
                  <a:pt x="82833" y="1416069"/>
                  <a:pt x="89835" y="1397004"/>
                  <a:pt x="96252" y="1377753"/>
                </a:cubicBezTo>
                <a:lnTo>
                  <a:pt x="115503" y="1320001"/>
                </a:lnTo>
                <a:cubicBezTo>
                  <a:pt x="118711" y="1310376"/>
                  <a:pt x="122667" y="1300969"/>
                  <a:pt x="125128" y="1291126"/>
                </a:cubicBezTo>
                <a:cubicBezTo>
                  <a:pt x="128336" y="1278292"/>
                  <a:pt x="129542" y="1264784"/>
                  <a:pt x="134753" y="1252625"/>
                </a:cubicBezTo>
                <a:cubicBezTo>
                  <a:pt x="139310" y="1241992"/>
                  <a:pt x="147587" y="1233374"/>
                  <a:pt x="154004" y="1223749"/>
                </a:cubicBezTo>
                <a:cubicBezTo>
                  <a:pt x="163361" y="1195676"/>
                  <a:pt x="165887" y="1183561"/>
                  <a:pt x="182880" y="1156372"/>
                </a:cubicBezTo>
                <a:cubicBezTo>
                  <a:pt x="191382" y="1142768"/>
                  <a:pt x="202130" y="1130705"/>
                  <a:pt x="211755" y="1117871"/>
                </a:cubicBezTo>
                <a:cubicBezTo>
                  <a:pt x="225527" y="1076555"/>
                  <a:pt x="229014" y="1057022"/>
                  <a:pt x="250256" y="1021618"/>
                </a:cubicBezTo>
                <a:cubicBezTo>
                  <a:pt x="262159" y="1001779"/>
                  <a:pt x="275923" y="983117"/>
                  <a:pt x="288757" y="963867"/>
                </a:cubicBezTo>
                <a:lnTo>
                  <a:pt x="327258" y="906115"/>
                </a:lnTo>
                <a:cubicBezTo>
                  <a:pt x="372613" y="838082"/>
                  <a:pt x="315709" y="922284"/>
                  <a:pt x="375385" y="838738"/>
                </a:cubicBezTo>
                <a:cubicBezTo>
                  <a:pt x="382109" y="829325"/>
                  <a:pt x="386950" y="818509"/>
                  <a:pt x="394635" y="809863"/>
                </a:cubicBezTo>
                <a:cubicBezTo>
                  <a:pt x="412722" y="789515"/>
                  <a:pt x="437286" y="774763"/>
                  <a:pt x="452387" y="752111"/>
                </a:cubicBezTo>
                <a:cubicBezTo>
                  <a:pt x="549702" y="606137"/>
                  <a:pt x="444368" y="755959"/>
                  <a:pt x="519764" y="665484"/>
                </a:cubicBezTo>
                <a:cubicBezTo>
                  <a:pt x="527170" y="656597"/>
                  <a:pt x="531329" y="645254"/>
                  <a:pt x="539014" y="636608"/>
                </a:cubicBezTo>
                <a:cubicBezTo>
                  <a:pt x="586964" y="582663"/>
                  <a:pt x="581754" y="588864"/>
                  <a:pt x="625642" y="559606"/>
                </a:cubicBezTo>
                <a:cubicBezTo>
                  <a:pt x="641946" y="535149"/>
                  <a:pt x="649063" y="520383"/>
                  <a:pt x="673768" y="501854"/>
                </a:cubicBezTo>
                <a:cubicBezTo>
                  <a:pt x="688734" y="490629"/>
                  <a:pt x="706111" y="483022"/>
                  <a:pt x="721894" y="472978"/>
                </a:cubicBezTo>
                <a:cubicBezTo>
                  <a:pt x="741413" y="460557"/>
                  <a:pt x="760395" y="447311"/>
                  <a:pt x="779646" y="434477"/>
                </a:cubicBezTo>
                <a:cubicBezTo>
                  <a:pt x="789271" y="428060"/>
                  <a:pt x="800342" y="423407"/>
                  <a:pt x="808522" y="415227"/>
                </a:cubicBezTo>
                <a:cubicBezTo>
                  <a:pt x="818147" y="405602"/>
                  <a:pt x="826071" y="393902"/>
                  <a:pt x="837397" y="386351"/>
                </a:cubicBezTo>
                <a:cubicBezTo>
                  <a:pt x="845839" y="380723"/>
                  <a:pt x="856648" y="379934"/>
                  <a:pt x="866273" y="376726"/>
                </a:cubicBezTo>
                <a:cubicBezTo>
                  <a:pt x="872690" y="367101"/>
                  <a:pt x="875899" y="354267"/>
                  <a:pt x="885524" y="347850"/>
                </a:cubicBezTo>
                <a:cubicBezTo>
                  <a:pt x="915370" y="327952"/>
                  <a:pt x="981776" y="299724"/>
                  <a:pt x="981776" y="299724"/>
                </a:cubicBezTo>
                <a:cubicBezTo>
                  <a:pt x="1003062" y="278438"/>
                  <a:pt x="1012728" y="264997"/>
                  <a:pt x="1039528" y="251597"/>
                </a:cubicBezTo>
                <a:cubicBezTo>
                  <a:pt x="1048603" y="247060"/>
                  <a:pt x="1058779" y="245180"/>
                  <a:pt x="1068404" y="241972"/>
                </a:cubicBezTo>
                <a:cubicBezTo>
                  <a:pt x="1134597" y="197843"/>
                  <a:pt x="1104206" y="210787"/>
                  <a:pt x="1155031" y="193846"/>
                </a:cubicBezTo>
                <a:cubicBezTo>
                  <a:pt x="1164656" y="187429"/>
                  <a:pt x="1173336" y="179293"/>
                  <a:pt x="1183907" y="174595"/>
                </a:cubicBezTo>
                <a:cubicBezTo>
                  <a:pt x="1202450" y="166354"/>
                  <a:pt x="1241658" y="155345"/>
                  <a:pt x="1241658" y="155345"/>
                </a:cubicBezTo>
                <a:cubicBezTo>
                  <a:pt x="1251283" y="148928"/>
                  <a:pt x="1259963" y="140792"/>
                  <a:pt x="1270534" y="136094"/>
                </a:cubicBezTo>
                <a:cubicBezTo>
                  <a:pt x="1289077" y="127853"/>
                  <a:pt x="1309216" y="123779"/>
                  <a:pt x="1328286" y="116844"/>
                </a:cubicBezTo>
                <a:cubicBezTo>
                  <a:pt x="1344524" y="110939"/>
                  <a:pt x="1360623" y="104610"/>
                  <a:pt x="1376412" y="97593"/>
                </a:cubicBezTo>
                <a:cubicBezTo>
                  <a:pt x="1389524" y="91766"/>
                  <a:pt x="1401725" y="83995"/>
                  <a:pt x="1414913" y="78343"/>
                </a:cubicBezTo>
                <a:cubicBezTo>
                  <a:pt x="1424239" y="74346"/>
                  <a:pt x="1434463" y="72714"/>
                  <a:pt x="1443789" y="68717"/>
                </a:cubicBezTo>
                <a:cubicBezTo>
                  <a:pt x="1456977" y="63065"/>
                  <a:pt x="1468678" y="54004"/>
                  <a:pt x="1482290" y="49467"/>
                </a:cubicBezTo>
                <a:cubicBezTo>
                  <a:pt x="1507390" y="41100"/>
                  <a:pt x="1534192" y="38582"/>
                  <a:pt x="1559292" y="30216"/>
                </a:cubicBezTo>
                <a:cubicBezTo>
                  <a:pt x="1568917" y="27008"/>
                  <a:pt x="1578264" y="22792"/>
                  <a:pt x="1588168" y="20591"/>
                </a:cubicBezTo>
                <a:cubicBezTo>
                  <a:pt x="1607219" y="16357"/>
                  <a:pt x="1626783" y="14794"/>
                  <a:pt x="1645920" y="10966"/>
                </a:cubicBezTo>
                <a:cubicBezTo>
                  <a:pt x="1658892" y="8372"/>
                  <a:pt x="1671194" y="1537"/>
                  <a:pt x="1684421" y="1340"/>
                </a:cubicBezTo>
                <a:cubicBezTo>
                  <a:pt x="1886529" y="-1677"/>
                  <a:pt x="2088682" y="1340"/>
                  <a:pt x="2290812" y="134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F9A25F-062D-4B94-B565-C9C2019E7DCB}"/>
              </a:ext>
            </a:extLst>
          </p:cNvPr>
          <p:cNvSpPr txBox="1"/>
          <p:nvPr/>
        </p:nvSpPr>
        <p:spPr>
          <a:xfrm flipH="1">
            <a:off x="3731655" y="3447877"/>
            <a:ext cx="188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C892B-7092-411E-8E3C-1CDDADBAC8D2}"/>
              </a:ext>
            </a:extLst>
          </p:cNvPr>
          <p:cNvSpPr txBox="1"/>
          <p:nvPr/>
        </p:nvSpPr>
        <p:spPr>
          <a:xfrm flipH="1">
            <a:off x="3766178" y="4689982"/>
            <a:ext cx="188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AD0D3-BA3C-4785-9D2B-B5F33A847B09}"/>
              </a:ext>
            </a:extLst>
          </p:cNvPr>
          <p:cNvSpPr txBox="1"/>
          <p:nvPr/>
        </p:nvSpPr>
        <p:spPr>
          <a:xfrm flipH="1">
            <a:off x="3766178" y="5897699"/>
            <a:ext cx="188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25FDF49-E9B7-40AC-B628-FD13B67546C3}"/>
              </a:ext>
            </a:extLst>
          </p:cNvPr>
          <p:cNvGrpSpPr/>
          <p:nvPr/>
        </p:nvGrpSpPr>
        <p:grpSpPr>
          <a:xfrm>
            <a:off x="5265564" y="971762"/>
            <a:ext cx="6117372" cy="2771720"/>
            <a:chOff x="5313690" y="923635"/>
            <a:chExt cx="6117372" cy="27717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4181DF-2199-49C8-8CDD-993F6040EE08}"/>
                </a:ext>
              </a:extLst>
            </p:cNvPr>
            <p:cNvSpPr txBox="1"/>
            <p:nvPr/>
          </p:nvSpPr>
          <p:spPr>
            <a:xfrm flipH="1">
              <a:off x="8791073" y="923635"/>
              <a:ext cx="26399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Philosophy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5075361-07DB-4528-8987-2E268FBE4F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3690" y="1247266"/>
              <a:ext cx="3409461" cy="2448089"/>
            </a:xfrm>
            <a:prstGeom prst="straightConnector1">
              <a:avLst/>
            </a:prstGeom>
            <a:ln w="19050">
              <a:solidFill>
                <a:srgbClr val="FFED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0A735A-D9F1-46C4-A7BF-1608AA1BCDCA}"/>
              </a:ext>
            </a:extLst>
          </p:cNvPr>
          <p:cNvGrpSpPr/>
          <p:nvPr/>
        </p:nvGrpSpPr>
        <p:grpSpPr>
          <a:xfrm>
            <a:off x="5333486" y="3164281"/>
            <a:ext cx="6012025" cy="1818088"/>
            <a:chOff x="5381612" y="3116154"/>
            <a:chExt cx="6012025" cy="18180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882497-9957-4B4F-BAA0-B736EA9FC20E}"/>
                </a:ext>
              </a:extLst>
            </p:cNvPr>
            <p:cNvSpPr txBox="1"/>
            <p:nvPr/>
          </p:nvSpPr>
          <p:spPr>
            <a:xfrm flipH="1">
              <a:off x="8753649" y="3116154"/>
              <a:ext cx="2639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Movement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69EE93A-9007-4504-9622-9781914F8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1612" y="3408543"/>
              <a:ext cx="3273618" cy="1525699"/>
            </a:xfrm>
            <a:prstGeom prst="straightConnector1">
              <a:avLst/>
            </a:prstGeom>
            <a:ln w="19050">
              <a:solidFill>
                <a:srgbClr val="FFED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F8AB9B-CD23-40C0-877A-8617C5FA020C}"/>
              </a:ext>
            </a:extLst>
          </p:cNvPr>
          <p:cNvGrpSpPr/>
          <p:nvPr/>
        </p:nvGrpSpPr>
        <p:grpSpPr>
          <a:xfrm>
            <a:off x="5333486" y="5558610"/>
            <a:ext cx="5967830" cy="694890"/>
            <a:chOff x="5381612" y="5510483"/>
            <a:chExt cx="5967830" cy="6948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993279-CEFF-4BBD-841B-9224AE0E349C}"/>
                </a:ext>
              </a:extLst>
            </p:cNvPr>
            <p:cNvSpPr txBox="1"/>
            <p:nvPr/>
          </p:nvSpPr>
          <p:spPr>
            <a:xfrm flipH="1">
              <a:off x="8709453" y="5510483"/>
              <a:ext cx="26399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Methodology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E345628-61A7-414C-A06E-E7A870742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1612" y="5826149"/>
              <a:ext cx="3273618" cy="379224"/>
            </a:xfrm>
            <a:prstGeom prst="straightConnector1">
              <a:avLst/>
            </a:prstGeom>
            <a:ln w="19050">
              <a:solidFill>
                <a:srgbClr val="FFED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16">
            <a:extLst>
              <a:ext uri="{FF2B5EF4-FFF2-40B4-BE49-F238E27FC236}">
                <a16:creationId xmlns:a16="http://schemas.microsoft.com/office/drawing/2014/main" id="{E8376DE2-F195-4C72-B928-343CD02C6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42B8A1-F87D-4BAF-8370-22E03F1D7A04}"/>
              </a:ext>
            </a:extLst>
          </p:cNvPr>
          <p:cNvSpPr txBox="1"/>
          <p:nvPr/>
        </p:nvSpPr>
        <p:spPr>
          <a:xfrm flipH="1">
            <a:off x="123796" y="120315"/>
            <a:ext cx="2639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XLA</a:t>
            </a:r>
          </a:p>
        </p:txBody>
      </p:sp>
    </p:spTree>
    <p:extLst>
      <p:ext uri="{BB962C8B-B14F-4D97-AF65-F5344CB8AC3E}">
        <p14:creationId xmlns:p14="http://schemas.microsoft.com/office/powerpoint/2010/main" val="14307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standing, sky&#10;&#10;Description automatically generated">
            <a:extLst>
              <a:ext uri="{FF2B5EF4-FFF2-40B4-BE49-F238E27FC236}">
                <a16:creationId xmlns:a16="http://schemas.microsoft.com/office/drawing/2014/main" id="{C5C6B5F8-456F-4FFD-A39E-CA2B619DC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C55045-6DC9-41BB-8EF7-052FE5525668}"/>
              </a:ext>
            </a:extLst>
          </p:cNvPr>
          <p:cNvSpPr/>
          <p:nvPr/>
        </p:nvSpPr>
        <p:spPr>
          <a:xfrm>
            <a:off x="3884023" y="308673"/>
            <a:ext cx="762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Focus on value</a:t>
            </a:r>
          </a:p>
          <a:p>
            <a:pPr lvl="0">
              <a:defRPr/>
            </a:pPr>
            <a:r>
              <a:rPr lang="en-GB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Think and work holistically</a:t>
            </a:r>
          </a:p>
          <a:p>
            <a:pPr lvl="0">
              <a:defRPr/>
            </a:pPr>
            <a:r>
              <a:rPr lang="en-GB" sz="4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Keep it simple and practical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700A96C-0132-45E6-9AE0-75156F7D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23" y="816504"/>
            <a:ext cx="32003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ITIL 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9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051" y="0"/>
            <a:ext cx="12211051" cy="6858000"/>
            <a:chOff x="-19051" y="0"/>
            <a:chExt cx="1221105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hthoek 23"/>
            <p:cNvSpPr/>
            <p:nvPr/>
          </p:nvSpPr>
          <p:spPr>
            <a:xfrm>
              <a:off x="6104799" y="450098"/>
              <a:ext cx="5579199" cy="27853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“People will forget what you said, people will forget what you did, but people will never forget how you made them feel.”</a:t>
              </a:r>
              <a:endPara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19051" y="4624496"/>
              <a:ext cx="2641936" cy="968757"/>
              <a:chOff x="-19051" y="4624496"/>
              <a:chExt cx="2641936" cy="968757"/>
            </a:xfrm>
          </p:grpSpPr>
          <p:sp>
            <p:nvSpPr>
              <p:cNvPr id="5" name="Rechthoek 23"/>
              <p:cNvSpPr/>
              <p:nvPr/>
            </p:nvSpPr>
            <p:spPr>
              <a:xfrm>
                <a:off x="0" y="4624496"/>
                <a:ext cx="26228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Maya Angelou</a:t>
                </a:r>
              </a:p>
            </p:txBody>
          </p:sp>
          <p:sp>
            <p:nvSpPr>
              <p:cNvPr id="7" name="Rechthoek 23"/>
              <p:cNvSpPr/>
              <p:nvPr/>
            </p:nvSpPr>
            <p:spPr>
              <a:xfrm>
                <a:off x="-19051" y="5131588"/>
                <a:ext cx="26228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1928 – 2014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48343" y="5191460"/>
                <a:ext cx="193765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Picture 16">
            <a:extLst>
              <a:ext uri="{FF2B5EF4-FFF2-40B4-BE49-F238E27FC236}">
                <a16:creationId xmlns:a16="http://schemas.microsoft.com/office/drawing/2014/main" id="{62D28285-9A8D-4008-B04A-5260E871E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6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263E9EC-01B0-4140-B69A-FF66180DF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638" y="6085889"/>
            <a:ext cx="4416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cs typeface="Arial"/>
              </a:rPr>
              <a:t>m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cs typeface="Arial"/>
              </a:rPr>
              <a:t>arco.gianotten@giarte.com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667B5271-0113-41C3-AAE4-3CF9FB64A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0324" y="1482608"/>
            <a:ext cx="28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Beauty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145" y="306563"/>
            <a:ext cx="3888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0324" y="2209259"/>
            <a:ext cx="28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Elegance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0324" y="2925729"/>
            <a:ext cx="28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Happiness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0324" y="4358979"/>
            <a:ext cx="28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Purpose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0324" y="3651093"/>
            <a:ext cx="28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Inclusion</a:t>
            </a:r>
          </a:p>
        </p:txBody>
      </p:sp>
      <p:pic>
        <p:nvPicPr>
          <p:cNvPr id="10" name="Picture 2" descr="Afbeeldingsresultaat voor giarte logo">
            <a:extLst>
              <a:ext uri="{FF2B5EF4-FFF2-40B4-BE49-F238E27FC236}">
                <a16:creationId xmlns:a16="http://schemas.microsoft.com/office/drawing/2014/main" id="{0982C7B7-4507-4882-9867-7CE969B1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770" y="6583176"/>
            <a:ext cx="610367" cy="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8A18C-F9CD-4229-94CC-B192C9E0F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34615F-A042-4C02-9CA2-9BED42DBDE5D}"/>
              </a:ext>
            </a:extLst>
          </p:cNvPr>
          <p:cNvSpPr txBox="1"/>
          <p:nvPr/>
        </p:nvSpPr>
        <p:spPr>
          <a:xfrm>
            <a:off x="6371765" y="256802"/>
            <a:ext cx="5518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ring touch into tech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32B03C-7D53-443B-91F3-CE718A45285B}"/>
              </a:ext>
            </a:extLst>
          </p:cNvPr>
          <p:cNvSpPr/>
          <p:nvPr/>
        </p:nvSpPr>
        <p:spPr>
          <a:xfrm>
            <a:off x="0" y="1828800"/>
            <a:ext cx="12192000" cy="914401"/>
          </a:xfrm>
          <a:prstGeom prst="rect">
            <a:avLst/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Anthropomorphism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Experiencing technology as if it’s somehow human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2CF43-08A3-44D9-99C7-C015BC885161}"/>
              </a:ext>
            </a:extLst>
          </p:cNvPr>
          <p:cNvSpPr/>
          <p:nvPr/>
        </p:nvSpPr>
        <p:spPr>
          <a:xfrm>
            <a:off x="0" y="3088557"/>
            <a:ext cx="12192000" cy="914401"/>
          </a:xfrm>
          <a:prstGeom prst="rect">
            <a:avLst/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Demographic time-bomb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Falling fertility, increasing longevity, shrinking workforce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BA4A1-0EE2-4971-8CD5-58C31B9CDB9F}"/>
              </a:ext>
            </a:extLst>
          </p:cNvPr>
          <p:cNvSpPr/>
          <p:nvPr/>
        </p:nvSpPr>
        <p:spPr>
          <a:xfrm>
            <a:off x="0" y="4348314"/>
            <a:ext cx="12192000" cy="914401"/>
          </a:xfrm>
          <a:prstGeom prst="rect">
            <a:avLst/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Emotional requirements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Feel is the new killer app: emotional AI, gamification</a:t>
            </a:r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70AD610E-49E4-47E8-9C99-9736237B2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costume&#10;&#10;Description automatically generated">
            <a:extLst>
              <a:ext uri="{FF2B5EF4-FFF2-40B4-BE49-F238E27FC236}">
                <a16:creationId xmlns:a16="http://schemas.microsoft.com/office/drawing/2014/main" id="{754CAD50-6AE9-4285-88D9-FCEE64FDF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E4DE0-847D-41DA-AF8B-6466F3A4F8EF}"/>
              </a:ext>
            </a:extLst>
          </p:cNvPr>
          <p:cNvSpPr txBox="1"/>
          <p:nvPr/>
        </p:nvSpPr>
        <p:spPr>
          <a:xfrm>
            <a:off x="743591" y="552290"/>
            <a:ext cx="3560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Love + Robot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A6EE4-1835-47DC-814B-3E962C441321}"/>
              </a:ext>
            </a:extLst>
          </p:cNvPr>
          <p:cNvSpPr txBox="1"/>
          <p:nvPr/>
        </p:nvSpPr>
        <p:spPr>
          <a:xfrm>
            <a:off x="743591" y="5397180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Lovot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38086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3047F8-A8E1-4BF9-893B-35510B40E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9F3B0C5-A794-4A48-9ACF-414FB6A362F9}"/>
              </a:ext>
            </a:extLst>
          </p:cNvPr>
          <p:cNvGrpSpPr/>
          <p:nvPr/>
        </p:nvGrpSpPr>
        <p:grpSpPr>
          <a:xfrm>
            <a:off x="7030694" y="1863142"/>
            <a:ext cx="4071668" cy="3302766"/>
            <a:chOff x="7013276" y="1880560"/>
            <a:chExt cx="4071668" cy="330276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07940C8-1753-4BD4-8107-6EA86D0221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4385" y="1880560"/>
              <a:ext cx="1216324" cy="147511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E4E8DD-4AD3-4FF3-A8AA-243CCF98F3EC}"/>
                </a:ext>
              </a:extLst>
            </p:cNvPr>
            <p:cNvSpPr txBox="1"/>
            <p:nvPr/>
          </p:nvSpPr>
          <p:spPr>
            <a:xfrm>
              <a:off x="7013276" y="3429000"/>
              <a:ext cx="40716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WARNING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Operating System hasn’t been updated for at least 10,000 years. Please handle carefully 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case of disruptive change!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BDAAE20-55A1-4E58-BE8D-E03694E452E3}"/>
              </a:ext>
            </a:extLst>
          </p:cNvPr>
          <p:cNvSpPr txBox="1"/>
          <p:nvPr/>
        </p:nvSpPr>
        <p:spPr>
          <a:xfrm>
            <a:off x="448574" y="5746989"/>
            <a:ext cx="611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 disclaimer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1A344F-8478-4E85-959D-7A18E742F70A}"/>
              </a:ext>
            </a:extLst>
          </p:cNvPr>
          <p:cNvGrpSpPr/>
          <p:nvPr/>
        </p:nvGrpSpPr>
        <p:grpSpPr>
          <a:xfrm>
            <a:off x="10215604" y="1598451"/>
            <a:ext cx="529983" cy="429570"/>
            <a:chOff x="10215604" y="1598451"/>
            <a:chExt cx="529983" cy="42957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2E7E27C-A045-41E4-8642-FC9ED64C5BB4}"/>
                </a:ext>
              </a:extLst>
            </p:cNvPr>
            <p:cNvSpPr/>
            <p:nvPr/>
          </p:nvSpPr>
          <p:spPr>
            <a:xfrm>
              <a:off x="10499652" y="1725199"/>
              <a:ext cx="208322" cy="270266"/>
            </a:xfrm>
            <a:custGeom>
              <a:avLst/>
              <a:gdLst>
                <a:gd name="connsiteX0" fmla="*/ 139820 w 208322"/>
                <a:gd name="connsiteY0" fmla="*/ 0 h 270266"/>
                <a:gd name="connsiteX1" fmla="*/ 148829 w 208322"/>
                <a:gd name="connsiteY1" fmla="*/ 22522 h 270266"/>
                <a:gd name="connsiteX2" fmla="*/ 135316 w 208322"/>
                <a:gd name="connsiteY2" fmla="*/ 27026 h 270266"/>
                <a:gd name="connsiteX3" fmla="*/ 103785 w 208322"/>
                <a:gd name="connsiteY3" fmla="*/ 31531 h 270266"/>
                <a:gd name="connsiteX4" fmla="*/ 108289 w 208322"/>
                <a:gd name="connsiteY4" fmla="*/ 45044 h 270266"/>
                <a:gd name="connsiteX5" fmla="*/ 85767 w 208322"/>
                <a:gd name="connsiteY5" fmla="*/ 63062 h 270266"/>
                <a:gd name="connsiteX6" fmla="*/ 72254 w 208322"/>
                <a:gd name="connsiteY6" fmla="*/ 67566 h 270266"/>
                <a:gd name="connsiteX7" fmla="*/ 49732 w 208322"/>
                <a:gd name="connsiteY7" fmla="*/ 72071 h 270266"/>
                <a:gd name="connsiteX8" fmla="*/ 63245 w 208322"/>
                <a:gd name="connsiteY8" fmla="*/ 85584 h 270266"/>
                <a:gd name="connsiteX9" fmla="*/ 72254 w 208322"/>
                <a:gd name="connsiteY9" fmla="*/ 99097 h 270266"/>
                <a:gd name="connsiteX10" fmla="*/ 58741 w 208322"/>
                <a:gd name="connsiteY10" fmla="*/ 103602 h 270266"/>
                <a:gd name="connsiteX11" fmla="*/ 27210 w 208322"/>
                <a:gd name="connsiteY11" fmla="*/ 112611 h 270266"/>
                <a:gd name="connsiteX12" fmla="*/ 54236 w 208322"/>
                <a:gd name="connsiteY12" fmla="*/ 126124 h 270266"/>
                <a:gd name="connsiteX13" fmla="*/ 27210 w 208322"/>
                <a:gd name="connsiteY13" fmla="*/ 135133 h 270266"/>
                <a:gd name="connsiteX14" fmla="*/ 13696 w 208322"/>
                <a:gd name="connsiteY14" fmla="*/ 139637 h 270266"/>
                <a:gd name="connsiteX15" fmla="*/ 183 w 208322"/>
                <a:gd name="connsiteY15" fmla="*/ 148646 h 270266"/>
                <a:gd name="connsiteX16" fmla="*/ 18201 w 208322"/>
                <a:gd name="connsiteY16" fmla="*/ 153151 h 270266"/>
                <a:gd name="connsiteX17" fmla="*/ 31714 w 208322"/>
                <a:gd name="connsiteY17" fmla="*/ 157655 h 270266"/>
                <a:gd name="connsiteX18" fmla="*/ 22705 w 208322"/>
                <a:gd name="connsiteY18" fmla="*/ 189186 h 270266"/>
                <a:gd name="connsiteX19" fmla="*/ 9192 w 208322"/>
                <a:gd name="connsiteY19" fmla="*/ 202699 h 270266"/>
                <a:gd name="connsiteX20" fmla="*/ 49732 w 208322"/>
                <a:gd name="connsiteY20" fmla="*/ 193691 h 270266"/>
                <a:gd name="connsiteX21" fmla="*/ 58741 w 208322"/>
                <a:gd name="connsiteY21" fmla="*/ 211708 h 270266"/>
                <a:gd name="connsiteX22" fmla="*/ 63245 w 208322"/>
                <a:gd name="connsiteY22" fmla="*/ 225222 h 270266"/>
                <a:gd name="connsiteX23" fmla="*/ 67749 w 208322"/>
                <a:gd name="connsiteY23" fmla="*/ 189186 h 270266"/>
                <a:gd name="connsiteX24" fmla="*/ 72254 w 208322"/>
                <a:gd name="connsiteY24" fmla="*/ 166664 h 270266"/>
                <a:gd name="connsiteX25" fmla="*/ 85767 w 208322"/>
                <a:gd name="connsiteY25" fmla="*/ 175673 h 270266"/>
                <a:gd name="connsiteX26" fmla="*/ 90272 w 208322"/>
                <a:gd name="connsiteY26" fmla="*/ 193691 h 270266"/>
                <a:gd name="connsiteX27" fmla="*/ 67749 w 208322"/>
                <a:gd name="connsiteY27" fmla="*/ 166664 h 270266"/>
                <a:gd name="connsiteX28" fmla="*/ 63245 w 208322"/>
                <a:gd name="connsiteY28" fmla="*/ 153151 h 270266"/>
                <a:gd name="connsiteX29" fmla="*/ 76758 w 208322"/>
                <a:gd name="connsiteY29" fmla="*/ 148646 h 270266"/>
                <a:gd name="connsiteX30" fmla="*/ 90272 w 208322"/>
                <a:gd name="connsiteY30" fmla="*/ 153151 h 270266"/>
                <a:gd name="connsiteX31" fmla="*/ 76758 w 208322"/>
                <a:gd name="connsiteY31" fmla="*/ 144142 h 270266"/>
                <a:gd name="connsiteX32" fmla="*/ 63245 w 208322"/>
                <a:gd name="connsiteY32" fmla="*/ 130628 h 270266"/>
                <a:gd name="connsiteX33" fmla="*/ 76758 w 208322"/>
                <a:gd name="connsiteY33" fmla="*/ 126124 h 270266"/>
                <a:gd name="connsiteX34" fmla="*/ 94776 w 208322"/>
                <a:gd name="connsiteY34" fmla="*/ 117115 h 270266"/>
                <a:gd name="connsiteX35" fmla="*/ 90272 w 208322"/>
                <a:gd name="connsiteY35" fmla="*/ 103602 h 270266"/>
                <a:gd name="connsiteX36" fmla="*/ 112794 w 208322"/>
                <a:gd name="connsiteY36" fmla="*/ 99097 h 270266"/>
                <a:gd name="connsiteX37" fmla="*/ 139820 w 208322"/>
                <a:gd name="connsiteY37" fmla="*/ 112611 h 270266"/>
                <a:gd name="connsiteX38" fmla="*/ 121803 w 208322"/>
                <a:gd name="connsiteY38" fmla="*/ 85584 h 270266"/>
                <a:gd name="connsiteX39" fmla="*/ 126307 w 208322"/>
                <a:gd name="connsiteY39" fmla="*/ 67566 h 270266"/>
                <a:gd name="connsiteX40" fmla="*/ 153334 w 208322"/>
                <a:gd name="connsiteY40" fmla="*/ 81080 h 270266"/>
                <a:gd name="connsiteX41" fmla="*/ 166847 w 208322"/>
                <a:gd name="connsiteY41" fmla="*/ 85584 h 270266"/>
                <a:gd name="connsiteX42" fmla="*/ 171351 w 208322"/>
                <a:gd name="connsiteY42" fmla="*/ 72071 h 270266"/>
                <a:gd name="connsiteX43" fmla="*/ 166847 w 208322"/>
                <a:gd name="connsiteY43" fmla="*/ 58558 h 270266"/>
                <a:gd name="connsiteX44" fmla="*/ 180360 w 208322"/>
                <a:gd name="connsiteY44" fmla="*/ 49549 h 270266"/>
                <a:gd name="connsiteX45" fmla="*/ 193874 w 208322"/>
                <a:gd name="connsiteY45" fmla="*/ 72071 h 270266"/>
                <a:gd name="connsiteX46" fmla="*/ 180360 w 208322"/>
                <a:gd name="connsiteY46" fmla="*/ 85584 h 270266"/>
                <a:gd name="connsiteX47" fmla="*/ 166847 w 208322"/>
                <a:gd name="connsiteY47" fmla="*/ 90089 h 270266"/>
                <a:gd name="connsiteX48" fmla="*/ 193874 w 208322"/>
                <a:gd name="connsiteY48" fmla="*/ 108106 h 270266"/>
                <a:gd name="connsiteX49" fmla="*/ 202882 w 208322"/>
                <a:gd name="connsiteY49" fmla="*/ 121620 h 270266"/>
                <a:gd name="connsiteX50" fmla="*/ 189369 w 208322"/>
                <a:gd name="connsiteY50" fmla="*/ 126124 h 270266"/>
                <a:gd name="connsiteX51" fmla="*/ 207387 w 208322"/>
                <a:gd name="connsiteY51" fmla="*/ 144142 h 270266"/>
                <a:gd name="connsiteX52" fmla="*/ 193874 w 208322"/>
                <a:gd name="connsiteY52" fmla="*/ 148646 h 270266"/>
                <a:gd name="connsiteX53" fmla="*/ 207387 w 208322"/>
                <a:gd name="connsiteY53" fmla="*/ 175673 h 270266"/>
                <a:gd name="connsiteX54" fmla="*/ 180360 w 208322"/>
                <a:gd name="connsiteY54" fmla="*/ 180177 h 270266"/>
                <a:gd name="connsiteX55" fmla="*/ 184865 w 208322"/>
                <a:gd name="connsiteY55" fmla="*/ 202699 h 270266"/>
                <a:gd name="connsiteX56" fmla="*/ 202882 w 208322"/>
                <a:gd name="connsiteY56" fmla="*/ 229726 h 270266"/>
                <a:gd name="connsiteX57" fmla="*/ 175856 w 208322"/>
                <a:gd name="connsiteY57" fmla="*/ 229726 h 270266"/>
                <a:gd name="connsiteX58" fmla="*/ 162343 w 208322"/>
                <a:gd name="connsiteY58" fmla="*/ 216213 h 270266"/>
                <a:gd name="connsiteX59" fmla="*/ 166847 w 208322"/>
                <a:gd name="connsiteY59" fmla="*/ 229726 h 270266"/>
                <a:gd name="connsiteX60" fmla="*/ 148829 w 208322"/>
                <a:gd name="connsiteY60" fmla="*/ 238735 h 270266"/>
                <a:gd name="connsiteX61" fmla="*/ 144325 w 208322"/>
                <a:gd name="connsiteY61" fmla="*/ 252248 h 270266"/>
                <a:gd name="connsiteX62" fmla="*/ 130811 w 208322"/>
                <a:gd name="connsiteY62" fmla="*/ 270266 h 270266"/>
                <a:gd name="connsiteX63" fmla="*/ 117298 w 208322"/>
                <a:gd name="connsiteY63" fmla="*/ 261257 h 270266"/>
                <a:gd name="connsiteX64" fmla="*/ 108289 w 208322"/>
                <a:gd name="connsiteY64" fmla="*/ 198195 h 270266"/>
                <a:gd name="connsiteX65" fmla="*/ 121803 w 208322"/>
                <a:gd name="connsiteY65" fmla="*/ 211708 h 270266"/>
                <a:gd name="connsiteX66" fmla="*/ 130811 w 208322"/>
                <a:gd name="connsiteY66" fmla="*/ 193691 h 270266"/>
                <a:gd name="connsiteX67" fmla="*/ 121803 w 208322"/>
                <a:gd name="connsiteY67" fmla="*/ 162160 h 270266"/>
                <a:gd name="connsiteX68" fmla="*/ 135316 w 208322"/>
                <a:gd name="connsiteY68" fmla="*/ 157655 h 270266"/>
                <a:gd name="connsiteX69" fmla="*/ 148829 w 208322"/>
                <a:gd name="connsiteY69" fmla="*/ 171168 h 270266"/>
                <a:gd name="connsiteX70" fmla="*/ 162343 w 208322"/>
                <a:gd name="connsiteY70" fmla="*/ 175673 h 270266"/>
                <a:gd name="connsiteX71" fmla="*/ 162343 w 208322"/>
                <a:gd name="connsiteY71" fmla="*/ 180177 h 270266"/>
                <a:gd name="connsiteX72" fmla="*/ 148829 w 208322"/>
                <a:gd name="connsiteY72" fmla="*/ 153151 h 270266"/>
                <a:gd name="connsiteX73" fmla="*/ 153334 w 208322"/>
                <a:gd name="connsiteY73" fmla="*/ 135133 h 270266"/>
                <a:gd name="connsiteX74" fmla="*/ 162343 w 208322"/>
                <a:gd name="connsiteY74" fmla="*/ 144142 h 27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8322" h="270266">
                  <a:moveTo>
                    <a:pt x="139820" y="0"/>
                  </a:moveTo>
                  <a:cubicBezTo>
                    <a:pt x="142823" y="7507"/>
                    <a:pt x="150158" y="14546"/>
                    <a:pt x="148829" y="22522"/>
                  </a:cubicBezTo>
                  <a:cubicBezTo>
                    <a:pt x="148048" y="27205"/>
                    <a:pt x="139972" y="26095"/>
                    <a:pt x="135316" y="27026"/>
                  </a:cubicBezTo>
                  <a:cubicBezTo>
                    <a:pt x="124905" y="29108"/>
                    <a:pt x="114295" y="30029"/>
                    <a:pt x="103785" y="31531"/>
                  </a:cubicBezTo>
                  <a:cubicBezTo>
                    <a:pt x="105286" y="36035"/>
                    <a:pt x="112240" y="42410"/>
                    <a:pt x="108289" y="45044"/>
                  </a:cubicBezTo>
                  <a:cubicBezTo>
                    <a:pt x="80317" y="63692"/>
                    <a:pt x="66321" y="33894"/>
                    <a:pt x="85767" y="63062"/>
                  </a:cubicBezTo>
                  <a:cubicBezTo>
                    <a:pt x="81263" y="64563"/>
                    <a:pt x="76860" y="66414"/>
                    <a:pt x="72254" y="67566"/>
                  </a:cubicBezTo>
                  <a:cubicBezTo>
                    <a:pt x="64827" y="69423"/>
                    <a:pt x="53156" y="65223"/>
                    <a:pt x="49732" y="72071"/>
                  </a:cubicBezTo>
                  <a:cubicBezTo>
                    <a:pt x="46883" y="77769"/>
                    <a:pt x="59167" y="80690"/>
                    <a:pt x="63245" y="85584"/>
                  </a:cubicBezTo>
                  <a:cubicBezTo>
                    <a:pt x="66711" y="89743"/>
                    <a:pt x="69251" y="94593"/>
                    <a:pt x="72254" y="99097"/>
                  </a:cubicBezTo>
                  <a:cubicBezTo>
                    <a:pt x="67750" y="100599"/>
                    <a:pt x="63306" y="102298"/>
                    <a:pt x="58741" y="103602"/>
                  </a:cubicBezTo>
                  <a:cubicBezTo>
                    <a:pt x="19149" y="114914"/>
                    <a:pt x="59609" y="101810"/>
                    <a:pt x="27210" y="112611"/>
                  </a:cubicBezTo>
                  <a:cubicBezTo>
                    <a:pt x="27479" y="112701"/>
                    <a:pt x="57729" y="121466"/>
                    <a:pt x="54236" y="126124"/>
                  </a:cubicBezTo>
                  <a:cubicBezTo>
                    <a:pt x="48539" y="133721"/>
                    <a:pt x="36219" y="132130"/>
                    <a:pt x="27210" y="135133"/>
                  </a:cubicBezTo>
                  <a:lnTo>
                    <a:pt x="13696" y="139637"/>
                  </a:lnTo>
                  <a:cubicBezTo>
                    <a:pt x="9192" y="142640"/>
                    <a:pt x="-1529" y="143510"/>
                    <a:pt x="183" y="148646"/>
                  </a:cubicBezTo>
                  <a:cubicBezTo>
                    <a:pt x="2141" y="154519"/>
                    <a:pt x="12248" y="151450"/>
                    <a:pt x="18201" y="153151"/>
                  </a:cubicBezTo>
                  <a:cubicBezTo>
                    <a:pt x="22766" y="154455"/>
                    <a:pt x="27210" y="156154"/>
                    <a:pt x="31714" y="157655"/>
                  </a:cubicBezTo>
                  <a:cubicBezTo>
                    <a:pt x="31112" y="160062"/>
                    <a:pt x="25292" y="185306"/>
                    <a:pt x="22705" y="189186"/>
                  </a:cubicBezTo>
                  <a:cubicBezTo>
                    <a:pt x="19171" y="194486"/>
                    <a:pt x="3892" y="199165"/>
                    <a:pt x="9192" y="202699"/>
                  </a:cubicBezTo>
                  <a:cubicBezTo>
                    <a:pt x="14476" y="206222"/>
                    <a:pt x="41293" y="196504"/>
                    <a:pt x="49732" y="193691"/>
                  </a:cubicBezTo>
                  <a:cubicBezTo>
                    <a:pt x="52735" y="199697"/>
                    <a:pt x="56096" y="205536"/>
                    <a:pt x="58741" y="211708"/>
                  </a:cubicBezTo>
                  <a:cubicBezTo>
                    <a:pt x="60611" y="216072"/>
                    <a:pt x="61482" y="229631"/>
                    <a:pt x="63245" y="225222"/>
                  </a:cubicBezTo>
                  <a:cubicBezTo>
                    <a:pt x="67741" y="213982"/>
                    <a:pt x="65908" y="201151"/>
                    <a:pt x="67749" y="189186"/>
                  </a:cubicBezTo>
                  <a:cubicBezTo>
                    <a:pt x="68913" y="181619"/>
                    <a:pt x="70752" y="174171"/>
                    <a:pt x="72254" y="166664"/>
                  </a:cubicBezTo>
                  <a:cubicBezTo>
                    <a:pt x="76758" y="169667"/>
                    <a:pt x="82764" y="171169"/>
                    <a:pt x="85767" y="175673"/>
                  </a:cubicBezTo>
                  <a:cubicBezTo>
                    <a:pt x="89201" y="180824"/>
                    <a:pt x="95809" y="190923"/>
                    <a:pt x="90272" y="193691"/>
                  </a:cubicBezTo>
                  <a:cubicBezTo>
                    <a:pt x="85937" y="195858"/>
                    <a:pt x="69239" y="168899"/>
                    <a:pt x="67749" y="166664"/>
                  </a:cubicBezTo>
                  <a:cubicBezTo>
                    <a:pt x="66248" y="162160"/>
                    <a:pt x="61122" y="157398"/>
                    <a:pt x="63245" y="153151"/>
                  </a:cubicBezTo>
                  <a:cubicBezTo>
                    <a:pt x="65368" y="148904"/>
                    <a:pt x="72010" y="148646"/>
                    <a:pt x="76758" y="148646"/>
                  </a:cubicBezTo>
                  <a:cubicBezTo>
                    <a:pt x="81506" y="148646"/>
                    <a:pt x="90272" y="157899"/>
                    <a:pt x="90272" y="153151"/>
                  </a:cubicBezTo>
                  <a:cubicBezTo>
                    <a:pt x="90272" y="147737"/>
                    <a:pt x="80917" y="147608"/>
                    <a:pt x="76758" y="144142"/>
                  </a:cubicBezTo>
                  <a:cubicBezTo>
                    <a:pt x="71864" y="140064"/>
                    <a:pt x="67749" y="135133"/>
                    <a:pt x="63245" y="130628"/>
                  </a:cubicBezTo>
                  <a:cubicBezTo>
                    <a:pt x="67749" y="129127"/>
                    <a:pt x="72010" y="126124"/>
                    <a:pt x="76758" y="126124"/>
                  </a:cubicBezTo>
                  <a:cubicBezTo>
                    <a:pt x="96778" y="126124"/>
                    <a:pt x="86769" y="141137"/>
                    <a:pt x="94776" y="117115"/>
                  </a:cubicBezTo>
                  <a:cubicBezTo>
                    <a:pt x="93275" y="112611"/>
                    <a:pt x="90272" y="108350"/>
                    <a:pt x="90272" y="103602"/>
                  </a:cubicBezTo>
                  <a:cubicBezTo>
                    <a:pt x="90272" y="73107"/>
                    <a:pt x="97493" y="88168"/>
                    <a:pt x="112794" y="99097"/>
                  </a:cubicBezTo>
                  <a:cubicBezTo>
                    <a:pt x="128076" y="110012"/>
                    <a:pt x="123085" y="107032"/>
                    <a:pt x="139820" y="112611"/>
                  </a:cubicBezTo>
                  <a:cubicBezTo>
                    <a:pt x="131695" y="104486"/>
                    <a:pt x="121803" y="98622"/>
                    <a:pt x="121803" y="85584"/>
                  </a:cubicBezTo>
                  <a:cubicBezTo>
                    <a:pt x="121803" y="79393"/>
                    <a:pt x="124806" y="73572"/>
                    <a:pt x="126307" y="67566"/>
                  </a:cubicBezTo>
                  <a:cubicBezTo>
                    <a:pt x="160278" y="78891"/>
                    <a:pt x="118398" y="63613"/>
                    <a:pt x="153334" y="81080"/>
                  </a:cubicBezTo>
                  <a:cubicBezTo>
                    <a:pt x="157581" y="83203"/>
                    <a:pt x="162343" y="84083"/>
                    <a:pt x="166847" y="85584"/>
                  </a:cubicBezTo>
                  <a:cubicBezTo>
                    <a:pt x="168348" y="81080"/>
                    <a:pt x="171351" y="76819"/>
                    <a:pt x="171351" y="72071"/>
                  </a:cubicBezTo>
                  <a:cubicBezTo>
                    <a:pt x="171351" y="67323"/>
                    <a:pt x="165084" y="62966"/>
                    <a:pt x="166847" y="58558"/>
                  </a:cubicBezTo>
                  <a:cubicBezTo>
                    <a:pt x="168858" y="53532"/>
                    <a:pt x="175856" y="52552"/>
                    <a:pt x="180360" y="49549"/>
                  </a:cubicBezTo>
                  <a:cubicBezTo>
                    <a:pt x="211338" y="70200"/>
                    <a:pt x="217659" y="64142"/>
                    <a:pt x="193874" y="72071"/>
                  </a:cubicBezTo>
                  <a:cubicBezTo>
                    <a:pt x="189369" y="76575"/>
                    <a:pt x="185660" y="82050"/>
                    <a:pt x="180360" y="85584"/>
                  </a:cubicBezTo>
                  <a:cubicBezTo>
                    <a:pt x="176409" y="88218"/>
                    <a:pt x="164404" y="86018"/>
                    <a:pt x="166847" y="90089"/>
                  </a:cubicBezTo>
                  <a:cubicBezTo>
                    <a:pt x="172418" y="99373"/>
                    <a:pt x="193874" y="108106"/>
                    <a:pt x="193874" y="108106"/>
                  </a:cubicBezTo>
                  <a:cubicBezTo>
                    <a:pt x="196877" y="112611"/>
                    <a:pt x="204195" y="116368"/>
                    <a:pt x="202882" y="121620"/>
                  </a:cubicBezTo>
                  <a:cubicBezTo>
                    <a:pt x="201730" y="126226"/>
                    <a:pt x="191492" y="121877"/>
                    <a:pt x="189369" y="126124"/>
                  </a:cubicBezTo>
                  <a:cubicBezTo>
                    <a:pt x="182506" y="139851"/>
                    <a:pt x="202239" y="142426"/>
                    <a:pt x="207387" y="144142"/>
                  </a:cubicBezTo>
                  <a:cubicBezTo>
                    <a:pt x="202883" y="145643"/>
                    <a:pt x="195997" y="144399"/>
                    <a:pt x="193874" y="148646"/>
                  </a:cubicBezTo>
                  <a:cubicBezTo>
                    <a:pt x="191209" y="153976"/>
                    <a:pt x="205869" y="173396"/>
                    <a:pt x="207387" y="175673"/>
                  </a:cubicBezTo>
                  <a:cubicBezTo>
                    <a:pt x="198378" y="177174"/>
                    <a:pt x="186207" y="173161"/>
                    <a:pt x="180360" y="180177"/>
                  </a:cubicBezTo>
                  <a:cubicBezTo>
                    <a:pt x="175459" y="186059"/>
                    <a:pt x="181697" y="195729"/>
                    <a:pt x="184865" y="202699"/>
                  </a:cubicBezTo>
                  <a:cubicBezTo>
                    <a:pt x="189345" y="212556"/>
                    <a:pt x="202882" y="229726"/>
                    <a:pt x="202882" y="229726"/>
                  </a:cubicBezTo>
                  <a:cubicBezTo>
                    <a:pt x="189370" y="234230"/>
                    <a:pt x="189368" y="237233"/>
                    <a:pt x="175856" y="229726"/>
                  </a:cubicBezTo>
                  <a:cubicBezTo>
                    <a:pt x="129386" y="203910"/>
                    <a:pt x="145351" y="210549"/>
                    <a:pt x="162343" y="216213"/>
                  </a:cubicBezTo>
                  <a:cubicBezTo>
                    <a:pt x="163844" y="220717"/>
                    <a:pt x="164724" y="225479"/>
                    <a:pt x="166847" y="229726"/>
                  </a:cubicBezTo>
                  <a:cubicBezTo>
                    <a:pt x="177083" y="250198"/>
                    <a:pt x="187673" y="245208"/>
                    <a:pt x="148829" y="238735"/>
                  </a:cubicBezTo>
                  <a:cubicBezTo>
                    <a:pt x="147328" y="243239"/>
                    <a:pt x="144325" y="247500"/>
                    <a:pt x="144325" y="252248"/>
                  </a:cubicBezTo>
                  <a:cubicBezTo>
                    <a:pt x="144325" y="273250"/>
                    <a:pt x="161860" y="262503"/>
                    <a:pt x="130811" y="270266"/>
                  </a:cubicBezTo>
                  <a:cubicBezTo>
                    <a:pt x="126307" y="267263"/>
                    <a:pt x="122140" y="263678"/>
                    <a:pt x="117298" y="261257"/>
                  </a:cubicBezTo>
                  <a:cubicBezTo>
                    <a:pt x="85609" y="245412"/>
                    <a:pt x="101788" y="282723"/>
                    <a:pt x="108289" y="198195"/>
                  </a:cubicBezTo>
                  <a:cubicBezTo>
                    <a:pt x="112794" y="202699"/>
                    <a:pt x="115556" y="212957"/>
                    <a:pt x="121803" y="211708"/>
                  </a:cubicBezTo>
                  <a:cubicBezTo>
                    <a:pt x="128387" y="210391"/>
                    <a:pt x="129978" y="200354"/>
                    <a:pt x="130811" y="193691"/>
                  </a:cubicBezTo>
                  <a:cubicBezTo>
                    <a:pt x="131325" y="189577"/>
                    <a:pt x="123533" y="167350"/>
                    <a:pt x="121803" y="162160"/>
                  </a:cubicBezTo>
                  <a:cubicBezTo>
                    <a:pt x="126307" y="160658"/>
                    <a:pt x="130812" y="156154"/>
                    <a:pt x="135316" y="157655"/>
                  </a:cubicBezTo>
                  <a:cubicBezTo>
                    <a:pt x="141359" y="159669"/>
                    <a:pt x="143529" y="167635"/>
                    <a:pt x="148829" y="171168"/>
                  </a:cubicBezTo>
                  <a:cubicBezTo>
                    <a:pt x="152780" y="173802"/>
                    <a:pt x="158096" y="173549"/>
                    <a:pt x="162343" y="175673"/>
                  </a:cubicBezTo>
                  <a:cubicBezTo>
                    <a:pt x="197274" y="193139"/>
                    <a:pt x="165672" y="181287"/>
                    <a:pt x="162343" y="180177"/>
                  </a:cubicBezTo>
                  <a:cubicBezTo>
                    <a:pt x="157789" y="173346"/>
                    <a:pt x="148829" y="162474"/>
                    <a:pt x="148829" y="153151"/>
                  </a:cubicBezTo>
                  <a:cubicBezTo>
                    <a:pt x="148829" y="146960"/>
                    <a:pt x="151832" y="141139"/>
                    <a:pt x="153334" y="135133"/>
                  </a:cubicBezTo>
                  <a:cubicBezTo>
                    <a:pt x="168096" y="144975"/>
                    <a:pt x="172261" y="144142"/>
                    <a:pt x="162343" y="144142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6596E5-CDFA-4261-B046-0EB124E74796}"/>
                </a:ext>
              </a:extLst>
            </p:cNvPr>
            <p:cNvSpPr/>
            <p:nvPr/>
          </p:nvSpPr>
          <p:spPr>
            <a:xfrm>
              <a:off x="10243082" y="1608084"/>
              <a:ext cx="293612" cy="189186"/>
            </a:xfrm>
            <a:custGeom>
              <a:avLst/>
              <a:gdLst>
                <a:gd name="connsiteX0" fmla="*/ 261257 w 293612"/>
                <a:gd name="connsiteY0" fmla="*/ 4504 h 189186"/>
                <a:gd name="connsiteX1" fmla="*/ 265761 w 293612"/>
                <a:gd name="connsiteY1" fmla="*/ 27026 h 189186"/>
                <a:gd name="connsiteX2" fmla="*/ 274770 w 293612"/>
                <a:gd name="connsiteY2" fmla="*/ 40540 h 189186"/>
                <a:gd name="connsiteX3" fmla="*/ 279275 w 293612"/>
                <a:gd name="connsiteY3" fmla="*/ 54053 h 189186"/>
                <a:gd name="connsiteX4" fmla="*/ 292788 w 293612"/>
                <a:gd name="connsiteY4" fmla="*/ 49548 h 189186"/>
                <a:gd name="connsiteX5" fmla="*/ 270266 w 293612"/>
                <a:gd name="connsiteY5" fmla="*/ 85584 h 189186"/>
                <a:gd name="connsiteX6" fmla="*/ 238735 w 293612"/>
                <a:gd name="connsiteY6" fmla="*/ 67566 h 189186"/>
                <a:gd name="connsiteX7" fmla="*/ 220717 w 293612"/>
                <a:gd name="connsiteY7" fmla="*/ 40540 h 189186"/>
                <a:gd name="connsiteX8" fmla="*/ 234230 w 293612"/>
                <a:gd name="connsiteY8" fmla="*/ 31531 h 189186"/>
                <a:gd name="connsiteX9" fmla="*/ 225221 w 293612"/>
                <a:gd name="connsiteY9" fmla="*/ 18017 h 189186"/>
                <a:gd name="connsiteX10" fmla="*/ 198195 w 293612"/>
                <a:gd name="connsiteY10" fmla="*/ 0 h 189186"/>
                <a:gd name="connsiteX11" fmla="*/ 202699 w 293612"/>
                <a:gd name="connsiteY11" fmla="*/ 22522 h 189186"/>
                <a:gd name="connsiteX12" fmla="*/ 211708 w 293612"/>
                <a:gd name="connsiteY12" fmla="*/ 36035 h 189186"/>
                <a:gd name="connsiteX13" fmla="*/ 189186 w 293612"/>
                <a:gd name="connsiteY13" fmla="*/ 31531 h 189186"/>
                <a:gd name="connsiteX14" fmla="*/ 162159 w 293612"/>
                <a:gd name="connsiteY14" fmla="*/ 18017 h 189186"/>
                <a:gd name="connsiteX15" fmla="*/ 166664 w 293612"/>
                <a:gd name="connsiteY15" fmla="*/ 36035 h 189186"/>
                <a:gd name="connsiteX16" fmla="*/ 135133 w 293612"/>
                <a:gd name="connsiteY16" fmla="*/ 36035 h 189186"/>
                <a:gd name="connsiteX17" fmla="*/ 121619 w 293612"/>
                <a:gd name="connsiteY17" fmla="*/ 31531 h 189186"/>
                <a:gd name="connsiteX18" fmla="*/ 112611 w 293612"/>
                <a:gd name="connsiteY18" fmla="*/ 36035 h 189186"/>
                <a:gd name="connsiteX19" fmla="*/ 99097 w 293612"/>
                <a:gd name="connsiteY19" fmla="*/ 45044 h 189186"/>
                <a:gd name="connsiteX20" fmla="*/ 85584 w 293612"/>
                <a:gd name="connsiteY20" fmla="*/ 36035 h 189186"/>
                <a:gd name="connsiteX21" fmla="*/ 85584 w 293612"/>
                <a:gd name="connsiteY21" fmla="*/ 63062 h 189186"/>
                <a:gd name="connsiteX22" fmla="*/ 27026 w 293612"/>
                <a:gd name="connsiteY22" fmla="*/ 67566 h 189186"/>
                <a:gd name="connsiteX23" fmla="*/ 40540 w 293612"/>
                <a:gd name="connsiteY23" fmla="*/ 72071 h 189186"/>
                <a:gd name="connsiteX24" fmla="*/ 13513 w 293612"/>
                <a:gd name="connsiteY24" fmla="*/ 81079 h 189186"/>
                <a:gd name="connsiteX25" fmla="*/ 0 w 293612"/>
                <a:gd name="connsiteY25" fmla="*/ 90088 h 189186"/>
                <a:gd name="connsiteX26" fmla="*/ 27026 w 293612"/>
                <a:gd name="connsiteY26" fmla="*/ 103602 h 189186"/>
                <a:gd name="connsiteX27" fmla="*/ 31531 w 293612"/>
                <a:gd name="connsiteY27" fmla="*/ 117115 h 189186"/>
                <a:gd name="connsiteX28" fmla="*/ 27026 w 293612"/>
                <a:gd name="connsiteY28" fmla="*/ 144141 h 189186"/>
                <a:gd name="connsiteX29" fmla="*/ 27026 w 293612"/>
                <a:gd name="connsiteY29" fmla="*/ 117115 h 189186"/>
                <a:gd name="connsiteX30" fmla="*/ 45044 w 293612"/>
                <a:gd name="connsiteY30" fmla="*/ 94593 h 189186"/>
                <a:gd name="connsiteX31" fmla="*/ 63062 w 293612"/>
                <a:gd name="connsiteY31" fmla="*/ 99097 h 189186"/>
                <a:gd name="connsiteX32" fmla="*/ 72071 w 293612"/>
                <a:gd name="connsiteY32" fmla="*/ 94593 h 189186"/>
                <a:gd name="connsiteX33" fmla="*/ 76575 w 293612"/>
                <a:gd name="connsiteY33" fmla="*/ 76575 h 189186"/>
                <a:gd name="connsiteX34" fmla="*/ 99097 w 293612"/>
                <a:gd name="connsiteY34" fmla="*/ 81079 h 189186"/>
                <a:gd name="connsiteX35" fmla="*/ 112611 w 293612"/>
                <a:gd name="connsiteY35" fmla="*/ 90088 h 189186"/>
                <a:gd name="connsiteX36" fmla="*/ 121619 w 293612"/>
                <a:gd name="connsiteY36" fmla="*/ 63062 h 189186"/>
                <a:gd name="connsiteX37" fmla="*/ 139637 w 293612"/>
                <a:gd name="connsiteY37" fmla="*/ 67566 h 189186"/>
                <a:gd name="connsiteX38" fmla="*/ 153151 w 293612"/>
                <a:gd name="connsiteY38" fmla="*/ 76575 h 189186"/>
                <a:gd name="connsiteX39" fmla="*/ 157655 w 293612"/>
                <a:gd name="connsiteY39" fmla="*/ 63062 h 189186"/>
                <a:gd name="connsiteX40" fmla="*/ 171168 w 293612"/>
                <a:gd name="connsiteY40" fmla="*/ 67566 h 189186"/>
                <a:gd name="connsiteX41" fmla="*/ 180177 w 293612"/>
                <a:gd name="connsiteY41" fmla="*/ 81079 h 189186"/>
                <a:gd name="connsiteX42" fmla="*/ 189186 w 293612"/>
                <a:gd name="connsiteY42" fmla="*/ 67566 h 189186"/>
                <a:gd name="connsiteX43" fmla="*/ 202699 w 293612"/>
                <a:gd name="connsiteY43" fmla="*/ 58557 h 189186"/>
                <a:gd name="connsiteX44" fmla="*/ 216213 w 293612"/>
                <a:gd name="connsiteY44" fmla="*/ 67566 h 189186"/>
                <a:gd name="connsiteX45" fmla="*/ 225221 w 293612"/>
                <a:gd name="connsiteY45" fmla="*/ 99097 h 189186"/>
                <a:gd name="connsiteX46" fmla="*/ 243239 w 293612"/>
                <a:gd name="connsiteY46" fmla="*/ 94593 h 189186"/>
                <a:gd name="connsiteX47" fmla="*/ 252248 w 293612"/>
                <a:gd name="connsiteY47" fmla="*/ 117115 h 189186"/>
                <a:gd name="connsiteX48" fmla="*/ 234230 w 293612"/>
                <a:gd name="connsiteY48" fmla="*/ 144141 h 189186"/>
                <a:gd name="connsiteX49" fmla="*/ 220717 w 293612"/>
                <a:gd name="connsiteY49" fmla="*/ 135133 h 189186"/>
                <a:gd name="connsiteX50" fmla="*/ 211708 w 293612"/>
                <a:gd name="connsiteY50" fmla="*/ 121619 h 189186"/>
                <a:gd name="connsiteX51" fmla="*/ 207204 w 293612"/>
                <a:gd name="connsiteY51" fmla="*/ 135133 h 189186"/>
                <a:gd name="connsiteX52" fmla="*/ 211708 w 293612"/>
                <a:gd name="connsiteY52" fmla="*/ 153150 h 189186"/>
                <a:gd name="connsiteX53" fmla="*/ 198195 w 293612"/>
                <a:gd name="connsiteY53" fmla="*/ 148646 h 189186"/>
                <a:gd name="connsiteX54" fmla="*/ 202699 w 293612"/>
                <a:gd name="connsiteY54" fmla="*/ 162159 h 189186"/>
                <a:gd name="connsiteX55" fmla="*/ 202699 w 293612"/>
                <a:gd name="connsiteY55" fmla="*/ 175673 h 189186"/>
                <a:gd name="connsiteX56" fmla="*/ 193690 w 293612"/>
                <a:gd name="connsiteY56" fmla="*/ 162159 h 189186"/>
                <a:gd name="connsiteX57" fmla="*/ 180177 w 293612"/>
                <a:gd name="connsiteY57" fmla="*/ 171168 h 189186"/>
                <a:gd name="connsiteX58" fmla="*/ 175673 w 293612"/>
                <a:gd name="connsiteY58" fmla="*/ 175673 h 189186"/>
                <a:gd name="connsiteX59" fmla="*/ 166664 w 293612"/>
                <a:gd name="connsiteY59" fmla="*/ 162159 h 189186"/>
                <a:gd name="connsiteX60" fmla="*/ 153151 w 293612"/>
                <a:gd name="connsiteY60" fmla="*/ 189186 h 189186"/>
                <a:gd name="connsiteX61" fmla="*/ 139637 w 293612"/>
                <a:gd name="connsiteY61" fmla="*/ 184681 h 189186"/>
                <a:gd name="connsiteX62" fmla="*/ 117115 w 293612"/>
                <a:gd name="connsiteY62" fmla="*/ 180177 h 189186"/>
                <a:gd name="connsiteX63" fmla="*/ 103602 w 293612"/>
                <a:gd name="connsiteY63" fmla="*/ 166664 h 189186"/>
                <a:gd name="connsiteX64" fmla="*/ 90088 w 293612"/>
                <a:gd name="connsiteY64" fmla="*/ 171168 h 189186"/>
                <a:gd name="connsiteX65" fmla="*/ 85584 w 293612"/>
                <a:gd name="connsiteY65" fmla="*/ 157655 h 189186"/>
                <a:gd name="connsiteX66" fmla="*/ 81080 w 293612"/>
                <a:gd name="connsiteY66" fmla="*/ 139637 h 189186"/>
                <a:gd name="connsiteX67" fmla="*/ 85584 w 293612"/>
                <a:gd name="connsiteY67" fmla="*/ 103602 h 189186"/>
                <a:gd name="connsiteX68" fmla="*/ 99097 w 293612"/>
                <a:gd name="connsiteY68" fmla="*/ 108106 h 189186"/>
                <a:gd name="connsiteX69" fmla="*/ 112611 w 293612"/>
                <a:gd name="connsiteY69" fmla="*/ 117115 h 189186"/>
                <a:gd name="connsiteX70" fmla="*/ 126124 w 293612"/>
                <a:gd name="connsiteY70" fmla="*/ 130628 h 189186"/>
                <a:gd name="connsiteX71" fmla="*/ 130628 w 293612"/>
                <a:gd name="connsiteY71" fmla="*/ 108106 h 189186"/>
                <a:gd name="connsiteX72" fmla="*/ 144142 w 293612"/>
                <a:gd name="connsiteY72" fmla="*/ 112610 h 189186"/>
                <a:gd name="connsiteX73" fmla="*/ 153151 w 293612"/>
                <a:gd name="connsiteY73" fmla="*/ 139637 h 189186"/>
                <a:gd name="connsiteX74" fmla="*/ 162159 w 293612"/>
                <a:gd name="connsiteY74" fmla="*/ 153150 h 189186"/>
                <a:gd name="connsiteX75" fmla="*/ 166664 w 293612"/>
                <a:gd name="connsiteY75" fmla="*/ 139637 h 189186"/>
                <a:gd name="connsiteX76" fmla="*/ 171168 w 293612"/>
                <a:gd name="connsiteY76" fmla="*/ 90088 h 189186"/>
                <a:gd name="connsiteX77" fmla="*/ 180177 w 293612"/>
                <a:gd name="connsiteY77" fmla="*/ 103602 h 189186"/>
                <a:gd name="connsiteX78" fmla="*/ 184682 w 293612"/>
                <a:gd name="connsiteY78" fmla="*/ 117115 h 189186"/>
                <a:gd name="connsiteX79" fmla="*/ 198195 w 293612"/>
                <a:gd name="connsiteY79" fmla="*/ 144141 h 189186"/>
                <a:gd name="connsiteX80" fmla="*/ 207204 w 293612"/>
                <a:gd name="connsiteY80" fmla="*/ 126124 h 189186"/>
                <a:gd name="connsiteX81" fmla="*/ 211708 w 293612"/>
                <a:gd name="connsiteY81" fmla="*/ 103602 h 189186"/>
                <a:gd name="connsiteX82" fmla="*/ 216213 w 293612"/>
                <a:gd name="connsiteY82" fmla="*/ 117115 h 189186"/>
                <a:gd name="connsiteX83" fmla="*/ 225221 w 293612"/>
                <a:gd name="connsiteY83" fmla="*/ 130628 h 189186"/>
                <a:gd name="connsiteX84" fmla="*/ 229726 w 293612"/>
                <a:gd name="connsiteY84" fmla="*/ 117115 h 189186"/>
                <a:gd name="connsiteX85" fmla="*/ 234230 w 293612"/>
                <a:gd name="connsiteY85" fmla="*/ 90088 h 189186"/>
                <a:gd name="connsiteX86" fmla="*/ 243239 w 293612"/>
                <a:gd name="connsiteY86" fmla="*/ 103602 h 189186"/>
                <a:gd name="connsiteX87" fmla="*/ 238735 w 293612"/>
                <a:gd name="connsiteY87" fmla="*/ 76575 h 189186"/>
                <a:gd name="connsiteX88" fmla="*/ 234230 w 293612"/>
                <a:gd name="connsiteY88" fmla="*/ 63062 h 189186"/>
                <a:gd name="connsiteX89" fmla="*/ 252248 w 293612"/>
                <a:gd name="connsiteY89" fmla="*/ 67566 h 18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93612" h="189186">
                  <a:moveTo>
                    <a:pt x="261257" y="4504"/>
                  </a:moveTo>
                  <a:cubicBezTo>
                    <a:pt x="262758" y="12011"/>
                    <a:pt x="263073" y="19857"/>
                    <a:pt x="265761" y="27026"/>
                  </a:cubicBezTo>
                  <a:cubicBezTo>
                    <a:pt x="267662" y="32095"/>
                    <a:pt x="272349" y="35698"/>
                    <a:pt x="274770" y="40540"/>
                  </a:cubicBezTo>
                  <a:cubicBezTo>
                    <a:pt x="276893" y="44787"/>
                    <a:pt x="277773" y="49549"/>
                    <a:pt x="279275" y="54053"/>
                  </a:cubicBezTo>
                  <a:cubicBezTo>
                    <a:pt x="283779" y="52551"/>
                    <a:pt x="291857" y="44892"/>
                    <a:pt x="292788" y="49548"/>
                  </a:cubicBezTo>
                  <a:cubicBezTo>
                    <a:pt x="297202" y="71620"/>
                    <a:pt x="283052" y="77060"/>
                    <a:pt x="270266" y="85584"/>
                  </a:cubicBezTo>
                  <a:cubicBezTo>
                    <a:pt x="256166" y="80884"/>
                    <a:pt x="250217" y="80483"/>
                    <a:pt x="238735" y="67566"/>
                  </a:cubicBezTo>
                  <a:cubicBezTo>
                    <a:pt x="231542" y="59474"/>
                    <a:pt x="220717" y="40540"/>
                    <a:pt x="220717" y="40540"/>
                  </a:cubicBezTo>
                  <a:cubicBezTo>
                    <a:pt x="225221" y="37537"/>
                    <a:pt x="233168" y="36839"/>
                    <a:pt x="234230" y="31531"/>
                  </a:cubicBezTo>
                  <a:cubicBezTo>
                    <a:pt x="235292" y="26222"/>
                    <a:pt x="229295" y="21582"/>
                    <a:pt x="225221" y="18017"/>
                  </a:cubicBezTo>
                  <a:cubicBezTo>
                    <a:pt x="217073" y="10887"/>
                    <a:pt x="198195" y="0"/>
                    <a:pt x="198195" y="0"/>
                  </a:cubicBezTo>
                  <a:cubicBezTo>
                    <a:pt x="199696" y="7507"/>
                    <a:pt x="200011" y="15353"/>
                    <a:pt x="202699" y="22522"/>
                  </a:cubicBezTo>
                  <a:cubicBezTo>
                    <a:pt x="204600" y="27591"/>
                    <a:pt x="216212" y="33032"/>
                    <a:pt x="211708" y="36035"/>
                  </a:cubicBezTo>
                  <a:cubicBezTo>
                    <a:pt x="205338" y="40282"/>
                    <a:pt x="196613" y="33388"/>
                    <a:pt x="189186" y="31531"/>
                  </a:cubicBezTo>
                  <a:cubicBezTo>
                    <a:pt x="174269" y="27802"/>
                    <a:pt x="175368" y="26823"/>
                    <a:pt x="162159" y="18017"/>
                  </a:cubicBezTo>
                  <a:cubicBezTo>
                    <a:pt x="163661" y="24023"/>
                    <a:pt x="168622" y="30162"/>
                    <a:pt x="166664" y="36035"/>
                  </a:cubicBezTo>
                  <a:cubicBezTo>
                    <a:pt x="160179" y="55492"/>
                    <a:pt x="142345" y="39126"/>
                    <a:pt x="135133" y="36035"/>
                  </a:cubicBezTo>
                  <a:cubicBezTo>
                    <a:pt x="130769" y="34165"/>
                    <a:pt x="126124" y="33032"/>
                    <a:pt x="121619" y="31531"/>
                  </a:cubicBezTo>
                  <a:cubicBezTo>
                    <a:pt x="91845" y="11681"/>
                    <a:pt x="117191" y="24585"/>
                    <a:pt x="112611" y="36035"/>
                  </a:cubicBezTo>
                  <a:cubicBezTo>
                    <a:pt x="110600" y="41062"/>
                    <a:pt x="103602" y="42041"/>
                    <a:pt x="99097" y="45044"/>
                  </a:cubicBezTo>
                  <a:cubicBezTo>
                    <a:pt x="94593" y="42041"/>
                    <a:pt x="90892" y="34973"/>
                    <a:pt x="85584" y="36035"/>
                  </a:cubicBezTo>
                  <a:cubicBezTo>
                    <a:pt x="64387" y="40274"/>
                    <a:pt x="82758" y="58823"/>
                    <a:pt x="85584" y="63062"/>
                  </a:cubicBezTo>
                  <a:cubicBezTo>
                    <a:pt x="66065" y="64563"/>
                    <a:pt x="46223" y="63727"/>
                    <a:pt x="27026" y="67566"/>
                  </a:cubicBezTo>
                  <a:cubicBezTo>
                    <a:pt x="22370" y="68497"/>
                    <a:pt x="43898" y="68713"/>
                    <a:pt x="40540" y="72071"/>
                  </a:cubicBezTo>
                  <a:cubicBezTo>
                    <a:pt x="33825" y="78786"/>
                    <a:pt x="13513" y="81079"/>
                    <a:pt x="13513" y="81079"/>
                  </a:cubicBezTo>
                  <a:cubicBezTo>
                    <a:pt x="9009" y="84082"/>
                    <a:pt x="0" y="84674"/>
                    <a:pt x="0" y="90088"/>
                  </a:cubicBezTo>
                  <a:cubicBezTo>
                    <a:pt x="0" y="95909"/>
                    <a:pt x="23694" y="102491"/>
                    <a:pt x="27026" y="103602"/>
                  </a:cubicBezTo>
                  <a:cubicBezTo>
                    <a:pt x="28528" y="108106"/>
                    <a:pt x="32312" y="112432"/>
                    <a:pt x="31531" y="117115"/>
                  </a:cubicBezTo>
                  <a:cubicBezTo>
                    <a:pt x="25710" y="152045"/>
                    <a:pt x="15704" y="110174"/>
                    <a:pt x="27026" y="144141"/>
                  </a:cubicBezTo>
                  <a:cubicBezTo>
                    <a:pt x="31531" y="130627"/>
                    <a:pt x="34534" y="130629"/>
                    <a:pt x="27026" y="117115"/>
                  </a:cubicBezTo>
                  <a:cubicBezTo>
                    <a:pt x="7903" y="82693"/>
                    <a:pt x="-8005" y="85751"/>
                    <a:pt x="45044" y="94593"/>
                  </a:cubicBezTo>
                  <a:cubicBezTo>
                    <a:pt x="51151" y="95611"/>
                    <a:pt x="57056" y="97596"/>
                    <a:pt x="63062" y="99097"/>
                  </a:cubicBezTo>
                  <a:cubicBezTo>
                    <a:pt x="87613" y="115465"/>
                    <a:pt x="72071" y="109098"/>
                    <a:pt x="72071" y="94593"/>
                  </a:cubicBezTo>
                  <a:cubicBezTo>
                    <a:pt x="72071" y="88402"/>
                    <a:pt x="75074" y="82581"/>
                    <a:pt x="76575" y="76575"/>
                  </a:cubicBezTo>
                  <a:cubicBezTo>
                    <a:pt x="84082" y="78076"/>
                    <a:pt x="91928" y="78391"/>
                    <a:pt x="99097" y="81079"/>
                  </a:cubicBezTo>
                  <a:cubicBezTo>
                    <a:pt x="104166" y="82980"/>
                    <a:pt x="108383" y="93470"/>
                    <a:pt x="112611" y="90088"/>
                  </a:cubicBezTo>
                  <a:cubicBezTo>
                    <a:pt x="120026" y="84156"/>
                    <a:pt x="121619" y="63062"/>
                    <a:pt x="121619" y="63062"/>
                  </a:cubicBezTo>
                  <a:cubicBezTo>
                    <a:pt x="127625" y="64563"/>
                    <a:pt x="133947" y="65127"/>
                    <a:pt x="139637" y="67566"/>
                  </a:cubicBezTo>
                  <a:cubicBezTo>
                    <a:pt x="144613" y="69699"/>
                    <a:pt x="147899" y="77888"/>
                    <a:pt x="153151" y="76575"/>
                  </a:cubicBezTo>
                  <a:cubicBezTo>
                    <a:pt x="157757" y="75424"/>
                    <a:pt x="156154" y="67566"/>
                    <a:pt x="157655" y="63062"/>
                  </a:cubicBezTo>
                  <a:cubicBezTo>
                    <a:pt x="162159" y="64563"/>
                    <a:pt x="167460" y="64600"/>
                    <a:pt x="171168" y="67566"/>
                  </a:cubicBezTo>
                  <a:cubicBezTo>
                    <a:pt x="175395" y="70948"/>
                    <a:pt x="174763" y="81079"/>
                    <a:pt x="180177" y="81079"/>
                  </a:cubicBezTo>
                  <a:cubicBezTo>
                    <a:pt x="185591" y="81079"/>
                    <a:pt x="185358" y="71394"/>
                    <a:pt x="189186" y="67566"/>
                  </a:cubicBezTo>
                  <a:cubicBezTo>
                    <a:pt x="193014" y="63738"/>
                    <a:pt x="198195" y="61560"/>
                    <a:pt x="202699" y="58557"/>
                  </a:cubicBezTo>
                  <a:cubicBezTo>
                    <a:pt x="207204" y="61560"/>
                    <a:pt x="212831" y="63339"/>
                    <a:pt x="216213" y="67566"/>
                  </a:cubicBezTo>
                  <a:cubicBezTo>
                    <a:pt x="218563" y="70503"/>
                    <a:pt x="224927" y="97920"/>
                    <a:pt x="225221" y="99097"/>
                  </a:cubicBezTo>
                  <a:cubicBezTo>
                    <a:pt x="231227" y="97596"/>
                    <a:pt x="240054" y="89285"/>
                    <a:pt x="243239" y="94593"/>
                  </a:cubicBezTo>
                  <a:cubicBezTo>
                    <a:pt x="258214" y="119550"/>
                    <a:pt x="219538" y="128017"/>
                    <a:pt x="252248" y="117115"/>
                  </a:cubicBezTo>
                  <a:cubicBezTo>
                    <a:pt x="249988" y="126157"/>
                    <a:pt x="249785" y="144141"/>
                    <a:pt x="234230" y="144141"/>
                  </a:cubicBezTo>
                  <a:cubicBezTo>
                    <a:pt x="228817" y="144141"/>
                    <a:pt x="225221" y="138136"/>
                    <a:pt x="220717" y="135133"/>
                  </a:cubicBezTo>
                  <a:cubicBezTo>
                    <a:pt x="217714" y="130628"/>
                    <a:pt x="217122" y="121619"/>
                    <a:pt x="211708" y="121619"/>
                  </a:cubicBezTo>
                  <a:cubicBezTo>
                    <a:pt x="206960" y="121619"/>
                    <a:pt x="207204" y="130385"/>
                    <a:pt x="207204" y="135133"/>
                  </a:cubicBezTo>
                  <a:cubicBezTo>
                    <a:pt x="207204" y="141323"/>
                    <a:pt x="215142" y="147999"/>
                    <a:pt x="211708" y="153150"/>
                  </a:cubicBezTo>
                  <a:cubicBezTo>
                    <a:pt x="209074" y="157100"/>
                    <a:pt x="202699" y="150147"/>
                    <a:pt x="198195" y="148646"/>
                  </a:cubicBezTo>
                  <a:cubicBezTo>
                    <a:pt x="199696" y="153150"/>
                    <a:pt x="199733" y="158452"/>
                    <a:pt x="202699" y="162159"/>
                  </a:cubicBezTo>
                  <a:cubicBezTo>
                    <a:pt x="213730" y="175947"/>
                    <a:pt x="226992" y="167575"/>
                    <a:pt x="202699" y="175673"/>
                  </a:cubicBezTo>
                  <a:cubicBezTo>
                    <a:pt x="199696" y="171168"/>
                    <a:pt x="198999" y="163221"/>
                    <a:pt x="193690" y="162159"/>
                  </a:cubicBezTo>
                  <a:cubicBezTo>
                    <a:pt x="188382" y="161097"/>
                    <a:pt x="181239" y="165860"/>
                    <a:pt x="180177" y="171168"/>
                  </a:cubicBezTo>
                  <a:cubicBezTo>
                    <a:pt x="178411" y="180000"/>
                    <a:pt x="207468" y="196868"/>
                    <a:pt x="175673" y="175673"/>
                  </a:cubicBezTo>
                  <a:cubicBezTo>
                    <a:pt x="172670" y="171168"/>
                    <a:pt x="172078" y="162159"/>
                    <a:pt x="166664" y="162159"/>
                  </a:cubicBezTo>
                  <a:cubicBezTo>
                    <a:pt x="160842" y="162159"/>
                    <a:pt x="154262" y="185853"/>
                    <a:pt x="153151" y="189186"/>
                  </a:cubicBezTo>
                  <a:cubicBezTo>
                    <a:pt x="148646" y="187684"/>
                    <a:pt x="143345" y="187647"/>
                    <a:pt x="139637" y="184681"/>
                  </a:cubicBezTo>
                  <a:cubicBezTo>
                    <a:pt x="121892" y="170486"/>
                    <a:pt x="140865" y="164343"/>
                    <a:pt x="117115" y="180177"/>
                  </a:cubicBezTo>
                  <a:cubicBezTo>
                    <a:pt x="112611" y="175673"/>
                    <a:pt x="109645" y="168678"/>
                    <a:pt x="103602" y="166664"/>
                  </a:cubicBezTo>
                  <a:cubicBezTo>
                    <a:pt x="99097" y="165162"/>
                    <a:pt x="94335" y="173291"/>
                    <a:pt x="90088" y="171168"/>
                  </a:cubicBezTo>
                  <a:cubicBezTo>
                    <a:pt x="85841" y="169045"/>
                    <a:pt x="86888" y="162220"/>
                    <a:pt x="85584" y="157655"/>
                  </a:cubicBezTo>
                  <a:cubicBezTo>
                    <a:pt x="83883" y="151702"/>
                    <a:pt x="82581" y="145643"/>
                    <a:pt x="81080" y="139637"/>
                  </a:cubicBezTo>
                  <a:cubicBezTo>
                    <a:pt x="82581" y="127625"/>
                    <a:pt x="79578" y="114112"/>
                    <a:pt x="85584" y="103602"/>
                  </a:cubicBezTo>
                  <a:cubicBezTo>
                    <a:pt x="87940" y="99480"/>
                    <a:pt x="94850" y="105983"/>
                    <a:pt x="99097" y="108106"/>
                  </a:cubicBezTo>
                  <a:cubicBezTo>
                    <a:pt x="103939" y="110527"/>
                    <a:pt x="108106" y="114112"/>
                    <a:pt x="112611" y="117115"/>
                  </a:cubicBezTo>
                  <a:cubicBezTo>
                    <a:pt x="133262" y="148092"/>
                    <a:pt x="134052" y="154412"/>
                    <a:pt x="126124" y="130628"/>
                  </a:cubicBezTo>
                  <a:cubicBezTo>
                    <a:pt x="127625" y="123121"/>
                    <a:pt x="125214" y="113520"/>
                    <a:pt x="130628" y="108106"/>
                  </a:cubicBezTo>
                  <a:cubicBezTo>
                    <a:pt x="133986" y="104748"/>
                    <a:pt x="141382" y="108746"/>
                    <a:pt x="144142" y="112610"/>
                  </a:cubicBezTo>
                  <a:cubicBezTo>
                    <a:pt x="149662" y="120337"/>
                    <a:pt x="147884" y="131735"/>
                    <a:pt x="153151" y="139637"/>
                  </a:cubicBezTo>
                  <a:lnTo>
                    <a:pt x="162159" y="153150"/>
                  </a:lnTo>
                  <a:cubicBezTo>
                    <a:pt x="163661" y="148646"/>
                    <a:pt x="165993" y="144337"/>
                    <a:pt x="166664" y="139637"/>
                  </a:cubicBezTo>
                  <a:cubicBezTo>
                    <a:pt x="169009" y="123219"/>
                    <a:pt x="165345" y="105617"/>
                    <a:pt x="171168" y="90088"/>
                  </a:cubicBezTo>
                  <a:cubicBezTo>
                    <a:pt x="173069" y="85019"/>
                    <a:pt x="177756" y="98760"/>
                    <a:pt x="180177" y="103602"/>
                  </a:cubicBezTo>
                  <a:cubicBezTo>
                    <a:pt x="182300" y="107849"/>
                    <a:pt x="182559" y="112868"/>
                    <a:pt x="184682" y="117115"/>
                  </a:cubicBezTo>
                  <a:cubicBezTo>
                    <a:pt x="202146" y="152042"/>
                    <a:pt x="186871" y="110175"/>
                    <a:pt x="198195" y="144141"/>
                  </a:cubicBezTo>
                  <a:cubicBezTo>
                    <a:pt x="201198" y="138135"/>
                    <a:pt x="205081" y="132494"/>
                    <a:pt x="207204" y="126124"/>
                  </a:cubicBezTo>
                  <a:cubicBezTo>
                    <a:pt x="209625" y="118861"/>
                    <a:pt x="206294" y="109016"/>
                    <a:pt x="211708" y="103602"/>
                  </a:cubicBezTo>
                  <a:cubicBezTo>
                    <a:pt x="215065" y="100245"/>
                    <a:pt x="214090" y="112868"/>
                    <a:pt x="216213" y="117115"/>
                  </a:cubicBezTo>
                  <a:cubicBezTo>
                    <a:pt x="218634" y="121957"/>
                    <a:pt x="222218" y="126124"/>
                    <a:pt x="225221" y="130628"/>
                  </a:cubicBezTo>
                  <a:cubicBezTo>
                    <a:pt x="226723" y="126124"/>
                    <a:pt x="228696" y="121750"/>
                    <a:pt x="229726" y="117115"/>
                  </a:cubicBezTo>
                  <a:cubicBezTo>
                    <a:pt x="231707" y="108199"/>
                    <a:pt x="227772" y="96546"/>
                    <a:pt x="234230" y="90088"/>
                  </a:cubicBezTo>
                  <a:cubicBezTo>
                    <a:pt x="238058" y="86260"/>
                    <a:pt x="240236" y="99097"/>
                    <a:pt x="243239" y="103602"/>
                  </a:cubicBezTo>
                  <a:cubicBezTo>
                    <a:pt x="241738" y="94593"/>
                    <a:pt x="240716" y="85491"/>
                    <a:pt x="238735" y="76575"/>
                  </a:cubicBezTo>
                  <a:cubicBezTo>
                    <a:pt x="237705" y="71940"/>
                    <a:pt x="229482" y="63062"/>
                    <a:pt x="234230" y="63062"/>
                  </a:cubicBezTo>
                  <a:cubicBezTo>
                    <a:pt x="262641" y="63062"/>
                    <a:pt x="226038" y="93776"/>
                    <a:pt x="252248" y="67566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14F04B2-8B60-4012-A7FF-34A513A7F51E}"/>
                </a:ext>
              </a:extLst>
            </p:cNvPr>
            <p:cNvSpPr/>
            <p:nvPr/>
          </p:nvSpPr>
          <p:spPr>
            <a:xfrm>
              <a:off x="10215604" y="1598451"/>
              <a:ext cx="348574" cy="223470"/>
            </a:xfrm>
            <a:custGeom>
              <a:avLst/>
              <a:gdLst>
                <a:gd name="connsiteX0" fmla="*/ 0 w 400423"/>
                <a:gd name="connsiteY0" fmla="*/ 185270 h 251011"/>
                <a:gd name="connsiteX1" fmla="*/ 11953 w 400423"/>
                <a:gd name="connsiteY1" fmla="*/ 125506 h 251011"/>
                <a:gd name="connsiteX2" fmla="*/ 35859 w 400423"/>
                <a:gd name="connsiteY2" fmla="*/ 89647 h 251011"/>
                <a:gd name="connsiteX3" fmla="*/ 41835 w 400423"/>
                <a:gd name="connsiteY3" fmla="*/ 71717 h 251011"/>
                <a:gd name="connsiteX4" fmla="*/ 77694 w 400423"/>
                <a:gd name="connsiteY4" fmla="*/ 53788 h 251011"/>
                <a:gd name="connsiteX5" fmla="*/ 113553 w 400423"/>
                <a:gd name="connsiteY5" fmla="*/ 29882 h 251011"/>
                <a:gd name="connsiteX6" fmla="*/ 131482 w 400423"/>
                <a:gd name="connsiteY6" fmla="*/ 17929 h 251011"/>
                <a:gd name="connsiteX7" fmla="*/ 167341 w 400423"/>
                <a:gd name="connsiteY7" fmla="*/ 5976 h 251011"/>
                <a:gd name="connsiteX8" fmla="*/ 185270 w 400423"/>
                <a:gd name="connsiteY8" fmla="*/ 0 h 251011"/>
                <a:gd name="connsiteX9" fmla="*/ 346635 w 400423"/>
                <a:gd name="connsiteY9" fmla="*/ 5976 h 251011"/>
                <a:gd name="connsiteX10" fmla="*/ 364565 w 400423"/>
                <a:gd name="connsiteY10" fmla="*/ 11953 h 251011"/>
                <a:gd name="connsiteX11" fmla="*/ 400423 w 400423"/>
                <a:gd name="connsiteY11" fmla="*/ 35859 h 251011"/>
                <a:gd name="connsiteX12" fmla="*/ 382494 w 400423"/>
                <a:gd name="connsiteY12" fmla="*/ 119529 h 251011"/>
                <a:gd name="connsiteX13" fmla="*/ 376518 w 400423"/>
                <a:gd name="connsiteY13" fmla="*/ 137459 h 251011"/>
                <a:gd name="connsiteX14" fmla="*/ 358588 w 400423"/>
                <a:gd name="connsiteY14" fmla="*/ 149411 h 251011"/>
                <a:gd name="connsiteX15" fmla="*/ 346635 w 400423"/>
                <a:gd name="connsiteY15" fmla="*/ 167341 h 251011"/>
                <a:gd name="connsiteX16" fmla="*/ 340659 w 400423"/>
                <a:gd name="connsiteY16" fmla="*/ 185270 h 251011"/>
                <a:gd name="connsiteX17" fmla="*/ 322729 w 400423"/>
                <a:gd name="connsiteY17" fmla="*/ 203200 h 251011"/>
                <a:gd name="connsiteX18" fmla="*/ 310776 w 400423"/>
                <a:gd name="connsiteY18" fmla="*/ 221129 h 251011"/>
                <a:gd name="connsiteX19" fmla="*/ 292847 w 400423"/>
                <a:gd name="connsiteY19" fmla="*/ 227106 h 251011"/>
                <a:gd name="connsiteX20" fmla="*/ 256988 w 400423"/>
                <a:gd name="connsiteY20" fmla="*/ 251011 h 251011"/>
                <a:gd name="connsiteX21" fmla="*/ 167341 w 400423"/>
                <a:gd name="connsiteY21" fmla="*/ 245035 h 251011"/>
                <a:gd name="connsiteX22" fmla="*/ 143435 w 400423"/>
                <a:gd name="connsiteY22" fmla="*/ 239059 h 251011"/>
                <a:gd name="connsiteX23" fmla="*/ 107576 w 400423"/>
                <a:gd name="connsiteY23" fmla="*/ 215153 h 251011"/>
                <a:gd name="connsiteX24" fmla="*/ 65741 w 400423"/>
                <a:gd name="connsiteY24" fmla="*/ 197223 h 251011"/>
                <a:gd name="connsiteX25" fmla="*/ 0 w 400423"/>
                <a:gd name="connsiteY25" fmla="*/ 185270 h 25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0423" h="251011">
                  <a:moveTo>
                    <a:pt x="0" y="185270"/>
                  </a:moveTo>
                  <a:cubicBezTo>
                    <a:pt x="3984" y="165349"/>
                    <a:pt x="684" y="142410"/>
                    <a:pt x="11953" y="125506"/>
                  </a:cubicBezTo>
                  <a:lnTo>
                    <a:pt x="35859" y="89647"/>
                  </a:lnTo>
                  <a:cubicBezTo>
                    <a:pt x="37851" y="83670"/>
                    <a:pt x="37900" y="76636"/>
                    <a:pt x="41835" y="71717"/>
                  </a:cubicBezTo>
                  <a:cubicBezTo>
                    <a:pt x="50261" y="61185"/>
                    <a:pt x="65883" y="57725"/>
                    <a:pt x="77694" y="53788"/>
                  </a:cubicBezTo>
                  <a:lnTo>
                    <a:pt x="113553" y="29882"/>
                  </a:lnTo>
                  <a:cubicBezTo>
                    <a:pt x="119529" y="25898"/>
                    <a:pt x="124668" y="20200"/>
                    <a:pt x="131482" y="17929"/>
                  </a:cubicBezTo>
                  <a:lnTo>
                    <a:pt x="167341" y="5976"/>
                  </a:lnTo>
                  <a:lnTo>
                    <a:pt x="185270" y="0"/>
                  </a:lnTo>
                  <a:cubicBezTo>
                    <a:pt x="239058" y="1992"/>
                    <a:pt x="292929" y="2396"/>
                    <a:pt x="346635" y="5976"/>
                  </a:cubicBezTo>
                  <a:cubicBezTo>
                    <a:pt x="352921" y="6395"/>
                    <a:pt x="359058" y="8893"/>
                    <a:pt x="364565" y="11953"/>
                  </a:cubicBezTo>
                  <a:cubicBezTo>
                    <a:pt x="377123" y="18930"/>
                    <a:pt x="400423" y="35859"/>
                    <a:pt x="400423" y="35859"/>
                  </a:cubicBezTo>
                  <a:cubicBezTo>
                    <a:pt x="389685" y="153990"/>
                    <a:pt x="407995" y="68525"/>
                    <a:pt x="382494" y="119529"/>
                  </a:cubicBezTo>
                  <a:cubicBezTo>
                    <a:pt x="379677" y="125164"/>
                    <a:pt x="380454" y="132540"/>
                    <a:pt x="376518" y="137459"/>
                  </a:cubicBezTo>
                  <a:cubicBezTo>
                    <a:pt x="372031" y="143068"/>
                    <a:pt x="364565" y="145427"/>
                    <a:pt x="358588" y="149411"/>
                  </a:cubicBezTo>
                  <a:cubicBezTo>
                    <a:pt x="354604" y="155388"/>
                    <a:pt x="349847" y="160916"/>
                    <a:pt x="346635" y="167341"/>
                  </a:cubicBezTo>
                  <a:cubicBezTo>
                    <a:pt x="343818" y="172976"/>
                    <a:pt x="344153" y="180028"/>
                    <a:pt x="340659" y="185270"/>
                  </a:cubicBezTo>
                  <a:cubicBezTo>
                    <a:pt x="335971" y="192303"/>
                    <a:pt x="328140" y="196707"/>
                    <a:pt x="322729" y="203200"/>
                  </a:cubicBezTo>
                  <a:cubicBezTo>
                    <a:pt x="318131" y="208718"/>
                    <a:pt x="316385" y="216642"/>
                    <a:pt x="310776" y="221129"/>
                  </a:cubicBezTo>
                  <a:cubicBezTo>
                    <a:pt x="305857" y="225064"/>
                    <a:pt x="298354" y="224047"/>
                    <a:pt x="292847" y="227106"/>
                  </a:cubicBezTo>
                  <a:cubicBezTo>
                    <a:pt x="280289" y="234082"/>
                    <a:pt x="256988" y="251011"/>
                    <a:pt x="256988" y="251011"/>
                  </a:cubicBezTo>
                  <a:cubicBezTo>
                    <a:pt x="227106" y="249019"/>
                    <a:pt x="197125" y="248170"/>
                    <a:pt x="167341" y="245035"/>
                  </a:cubicBezTo>
                  <a:cubicBezTo>
                    <a:pt x="159172" y="244175"/>
                    <a:pt x="150782" y="242732"/>
                    <a:pt x="143435" y="239059"/>
                  </a:cubicBezTo>
                  <a:cubicBezTo>
                    <a:pt x="130586" y="232635"/>
                    <a:pt x="121204" y="219696"/>
                    <a:pt x="107576" y="215153"/>
                  </a:cubicBezTo>
                  <a:cubicBezTo>
                    <a:pt x="49846" y="195907"/>
                    <a:pt x="139617" y="226773"/>
                    <a:pt x="65741" y="197223"/>
                  </a:cubicBezTo>
                  <a:cubicBezTo>
                    <a:pt x="54043" y="192544"/>
                    <a:pt x="29882" y="185270"/>
                    <a:pt x="0" y="185270"/>
                  </a:cubicBezTo>
                  <a:close/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E2C084-95E2-4067-9429-3930B0CB4169}"/>
                </a:ext>
              </a:extLst>
            </p:cNvPr>
            <p:cNvSpPr/>
            <p:nvPr/>
          </p:nvSpPr>
          <p:spPr>
            <a:xfrm rot="4017336" flipH="1">
              <a:off x="10469880" y="1752313"/>
              <a:ext cx="300404" cy="251011"/>
            </a:xfrm>
            <a:custGeom>
              <a:avLst/>
              <a:gdLst>
                <a:gd name="connsiteX0" fmla="*/ 0 w 400423"/>
                <a:gd name="connsiteY0" fmla="*/ 185270 h 251011"/>
                <a:gd name="connsiteX1" fmla="*/ 11953 w 400423"/>
                <a:gd name="connsiteY1" fmla="*/ 125506 h 251011"/>
                <a:gd name="connsiteX2" fmla="*/ 35859 w 400423"/>
                <a:gd name="connsiteY2" fmla="*/ 89647 h 251011"/>
                <a:gd name="connsiteX3" fmla="*/ 41835 w 400423"/>
                <a:gd name="connsiteY3" fmla="*/ 71717 h 251011"/>
                <a:gd name="connsiteX4" fmla="*/ 77694 w 400423"/>
                <a:gd name="connsiteY4" fmla="*/ 53788 h 251011"/>
                <a:gd name="connsiteX5" fmla="*/ 113553 w 400423"/>
                <a:gd name="connsiteY5" fmla="*/ 29882 h 251011"/>
                <a:gd name="connsiteX6" fmla="*/ 131482 w 400423"/>
                <a:gd name="connsiteY6" fmla="*/ 17929 h 251011"/>
                <a:gd name="connsiteX7" fmla="*/ 167341 w 400423"/>
                <a:gd name="connsiteY7" fmla="*/ 5976 h 251011"/>
                <a:gd name="connsiteX8" fmla="*/ 185270 w 400423"/>
                <a:gd name="connsiteY8" fmla="*/ 0 h 251011"/>
                <a:gd name="connsiteX9" fmla="*/ 346635 w 400423"/>
                <a:gd name="connsiteY9" fmla="*/ 5976 h 251011"/>
                <a:gd name="connsiteX10" fmla="*/ 364565 w 400423"/>
                <a:gd name="connsiteY10" fmla="*/ 11953 h 251011"/>
                <a:gd name="connsiteX11" fmla="*/ 400423 w 400423"/>
                <a:gd name="connsiteY11" fmla="*/ 35859 h 251011"/>
                <a:gd name="connsiteX12" fmla="*/ 382494 w 400423"/>
                <a:gd name="connsiteY12" fmla="*/ 119529 h 251011"/>
                <a:gd name="connsiteX13" fmla="*/ 376518 w 400423"/>
                <a:gd name="connsiteY13" fmla="*/ 137459 h 251011"/>
                <a:gd name="connsiteX14" fmla="*/ 358588 w 400423"/>
                <a:gd name="connsiteY14" fmla="*/ 149411 h 251011"/>
                <a:gd name="connsiteX15" fmla="*/ 346635 w 400423"/>
                <a:gd name="connsiteY15" fmla="*/ 167341 h 251011"/>
                <a:gd name="connsiteX16" fmla="*/ 340659 w 400423"/>
                <a:gd name="connsiteY16" fmla="*/ 185270 h 251011"/>
                <a:gd name="connsiteX17" fmla="*/ 322729 w 400423"/>
                <a:gd name="connsiteY17" fmla="*/ 203200 h 251011"/>
                <a:gd name="connsiteX18" fmla="*/ 310776 w 400423"/>
                <a:gd name="connsiteY18" fmla="*/ 221129 h 251011"/>
                <a:gd name="connsiteX19" fmla="*/ 292847 w 400423"/>
                <a:gd name="connsiteY19" fmla="*/ 227106 h 251011"/>
                <a:gd name="connsiteX20" fmla="*/ 256988 w 400423"/>
                <a:gd name="connsiteY20" fmla="*/ 251011 h 251011"/>
                <a:gd name="connsiteX21" fmla="*/ 167341 w 400423"/>
                <a:gd name="connsiteY21" fmla="*/ 245035 h 251011"/>
                <a:gd name="connsiteX22" fmla="*/ 143435 w 400423"/>
                <a:gd name="connsiteY22" fmla="*/ 239059 h 251011"/>
                <a:gd name="connsiteX23" fmla="*/ 107576 w 400423"/>
                <a:gd name="connsiteY23" fmla="*/ 215153 h 251011"/>
                <a:gd name="connsiteX24" fmla="*/ 65741 w 400423"/>
                <a:gd name="connsiteY24" fmla="*/ 197223 h 251011"/>
                <a:gd name="connsiteX25" fmla="*/ 0 w 400423"/>
                <a:gd name="connsiteY25" fmla="*/ 185270 h 25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0423" h="251011">
                  <a:moveTo>
                    <a:pt x="0" y="185270"/>
                  </a:moveTo>
                  <a:cubicBezTo>
                    <a:pt x="3984" y="165349"/>
                    <a:pt x="684" y="142410"/>
                    <a:pt x="11953" y="125506"/>
                  </a:cubicBezTo>
                  <a:lnTo>
                    <a:pt x="35859" y="89647"/>
                  </a:lnTo>
                  <a:cubicBezTo>
                    <a:pt x="37851" y="83670"/>
                    <a:pt x="37900" y="76636"/>
                    <a:pt x="41835" y="71717"/>
                  </a:cubicBezTo>
                  <a:cubicBezTo>
                    <a:pt x="50261" y="61185"/>
                    <a:pt x="65883" y="57725"/>
                    <a:pt x="77694" y="53788"/>
                  </a:cubicBezTo>
                  <a:lnTo>
                    <a:pt x="113553" y="29882"/>
                  </a:lnTo>
                  <a:cubicBezTo>
                    <a:pt x="119529" y="25898"/>
                    <a:pt x="124668" y="20200"/>
                    <a:pt x="131482" y="17929"/>
                  </a:cubicBezTo>
                  <a:lnTo>
                    <a:pt x="167341" y="5976"/>
                  </a:lnTo>
                  <a:lnTo>
                    <a:pt x="185270" y="0"/>
                  </a:lnTo>
                  <a:cubicBezTo>
                    <a:pt x="239058" y="1992"/>
                    <a:pt x="292929" y="2396"/>
                    <a:pt x="346635" y="5976"/>
                  </a:cubicBezTo>
                  <a:cubicBezTo>
                    <a:pt x="352921" y="6395"/>
                    <a:pt x="359058" y="8893"/>
                    <a:pt x="364565" y="11953"/>
                  </a:cubicBezTo>
                  <a:cubicBezTo>
                    <a:pt x="377123" y="18930"/>
                    <a:pt x="400423" y="35859"/>
                    <a:pt x="400423" y="35859"/>
                  </a:cubicBezTo>
                  <a:cubicBezTo>
                    <a:pt x="389685" y="153990"/>
                    <a:pt x="407995" y="68525"/>
                    <a:pt x="382494" y="119529"/>
                  </a:cubicBezTo>
                  <a:cubicBezTo>
                    <a:pt x="379677" y="125164"/>
                    <a:pt x="380454" y="132540"/>
                    <a:pt x="376518" y="137459"/>
                  </a:cubicBezTo>
                  <a:cubicBezTo>
                    <a:pt x="372031" y="143068"/>
                    <a:pt x="364565" y="145427"/>
                    <a:pt x="358588" y="149411"/>
                  </a:cubicBezTo>
                  <a:cubicBezTo>
                    <a:pt x="354604" y="155388"/>
                    <a:pt x="349847" y="160916"/>
                    <a:pt x="346635" y="167341"/>
                  </a:cubicBezTo>
                  <a:cubicBezTo>
                    <a:pt x="343818" y="172976"/>
                    <a:pt x="344153" y="180028"/>
                    <a:pt x="340659" y="185270"/>
                  </a:cubicBezTo>
                  <a:cubicBezTo>
                    <a:pt x="335971" y="192303"/>
                    <a:pt x="328140" y="196707"/>
                    <a:pt x="322729" y="203200"/>
                  </a:cubicBezTo>
                  <a:cubicBezTo>
                    <a:pt x="318131" y="208718"/>
                    <a:pt x="316385" y="216642"/>
                    <a:pt x="310776" y="221129"/>
                  </a:cubicBezTo>
                  <a:cubicBezTo>
                    <a:pt x="305857" y="225064"/>
                    <a:pt x="298354" y="224047"/>
                    <a:pt x="292847" y="227106"/>
                  </a:cubicBezTo>
                  <a:cubicBezTo>
                    <a:pt x="280289" y="234082"/>
                    <a:pt x="256988" y="251011"/>
                    <a:pt x="256988" y="251011"/>
                  </a:cubicBezTo>
                  <a:cubicBezTo>
                    <a:pt x="227106" y="249019"/>
                    <a:pt x="197125" y="248170"/>
                    <a:pt x="167341" y="245035"/>
                  </a:cubicBezTo>
                  <a:cubicBezTo>
                    <a:pt x="159172" y="244175"/>
                    <a:pt x="150782" y="242732"/>
                    <a:pt x="143435" y="239059"/>
                  </a:cubicBezTo>
                  <a:cubicBezTo>
                    <a:pt x="130586" y="232635"/>
                    <a:pt x="121204" y="219696"/>
                    <a:pt x="107576" y="215153"/>
                  </a:cubicBezTo>
                  <a:cubicBezTo>
                    <a:pt x="49846" y="195907"/>
                    <a:pt x="139617" y="226773"/>
                    <a:pt x="65741" y="197223"/>
                  </a:cubicBezTo>
                  <a:cubicBezTo>
                    <a:pt x="54043" y="192544"/>
                    <a:pt x="29882" y="185270"/>
                    <a:pt x="0" y="185270"/>
                  </a:cubicBezTo>
                  <a:close/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6">
            <a:extLst>
              <a:ext uri="{FF2B5EF4-FFF2-40B4-BE49-F238E27FC236}">
                <a16:creationId xmlns:a16="http://schemas.microsoft.com/office/drawing/2014/main" id="{D6221D70-E005-4020-8A9F-D26C5AD5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8143A8-67E6-4756-8851-3B22D53DB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23">
            <a:extLst>
              <a:ext uri="{FF2B5EF4-FFF2-40B4-BE49-F238E27FC236}">
                <a16:creationId xmlns:a16="http://schemas.microsoft.com/office/drawing/2014/main" id="{2CECABF7-AD48-439F-AE34-B3A327445813}"/>
              </a:ext>
            </a:extLst>
          </p:cNvPr>
          <p:cNvSpPr/>
          <p:nvPr/>
        </p:nvSpPr>
        <p:spPr>
          <a:xfrm>
            <a:off x="2076450" y="723367"/>
            <a:ext cx="10115549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IT increasing or reducing work stress?</a:t>
            </a:r>
          </a:p>
        </p:txBody>
      </p:sp>
      <p:sp>
        <p:nvSpPr>
          <p:cNvPr id="7" name="Rechthoek 23">
            <a:extLst>
              <a:ext uri="{FF2B5EF4-FFF2-40B4-BE49-F238E27FC236}">
                <a16:creationId xmlns:a16="http://schemas.microsoft.com/office/drawing/2014/main" id="{B68A2B9E-0C90-45A3-BD0C-D37AEA2A2211}"/>
              </a:ext>
            </a:extLst>
          </p:cNvPr>
          <p:cNvSpPr/>
          <p:nvPr/>
        </p:nvSpPr>
        <p:spPr>
          <a:xfrm>
            <a:off x="5463668" y="4153290"/>
            <a:ext cx="5579199" cy="14341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Arial" panose="020B0604020202020204" pitchFamily="34" charset="0"/>
              </a:rPr>
              <a:t>☐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Arial" panose="020B0604020202020204" pitchFamily="34" charset="0"/>
              </a:rPr>
              <a:t>☐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0C256DF-7E0A-421D-B2ED-EDA18D408A28}"/>
              </a:ext>
            </a:extLst>
          </p:cNvPr>
          <p:cNvSpPr/>
          <p:nvPr/>
        </p:nvSpPr>
        <p:spPr>
          <a:xfrm>
            <a:off x="5623034" y="4025463"/>
            <a:ext cx="304800" cy="493986"/>
          </a:xfrm>
          <a:custGeom>
            <a:avLst/>
            <a:gdLst>
              <a:gd name="connsiteX0" fmla="*/ 0 w 304800"/>
              <a:gd name="connsiteY0" fmla="*/ 210207 h 493986"/>
              <a:gd name="connsiteX1" fmla="*/ 52551 w 304800"/>
              <a:gd name="connsiteY1" fmla="*/ 241738 h 493986"/>
              <a:gd name="connsiteX2" fmla="*/ 63062 w 304800"/>
              <a:gd name="connsiteY2" fmla="*/ 294290 h 493986"/>
              <a:gd name="connsiteX3" fmla="*/ 94593 w 304800"/>
              <a:gd name="connsiteY3" fmla="*/ 399393 h 493986"/>
              <a:gd name="connsiteX4" fmla="*/ 115614 w 304800"/>
              <a:gd name="connsiteY4" fmla="*/ 462455 h 493986"/>
              <a:gd name="connsiteX5" fmla="*/ 126124 w 304800"/>
              <a:gd name="connsiteY5" fmla="*/ 493986 h 493986"/>
              <a:gd name="connsiteX6" fmla="*/ 157655 w 304800"/>
              <a:gd name="connsiteY6" fmla="*/ 430924 h 493986"/>
              <a:gd name="connsiteX7" fmla="*/ 189186 w 304800"/>
              <a:gd name="connsiteY7" fmla="*/ 367862 h 493986"/>
              <a:gd name="connsiteX8" fmla="*/ 210207 w 304800"/>
              <a:gd name="connsiteY8" fmla="*/ 283779 h 493986"/>
              <a:gd name="connsiteX9" fmla="*/ 231227 w 304800"/>
              <a:gd name="connsiteY9" fmla="*/ 220717 h 493986"/>
              <a:gd name="connsiteX10" fmla="*/ 241738 w 304800"/>
              <a:gd name="connsiteY10" fmla="*/ 189186 h 493986"/>
              <a:gd name="connsiteX11" fmla="*/ 262758 w 304800"/>
              <a:gd name="connsiteY11" fmla="*/ 157655 h 493986"/>
              <a:gd name="connsiteX12" fmla="*/ 283779 w 304800"/>
              <a:gd name="connsiteY12" fmla="*/ 94593 h 493986"/>
              <a:gd name="connsiteX13" fmla="*/ 294289 w 304800"/>
              <a:gd name="connsiteY13" fmla="*/ 63062 h 493986"/>
              <a:gd name="connsiteX14" fmla="*/ 304800 w 304800"/>
              <a:gd name="connsiteY14" fmla="*/ 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0" h="493986">
                <a:moveTo>
                  <a:pt x="0" y="210207"/>
                </a:moveTo>
                <a:cubicBezTo>
                  <a:pt x="17517" y="220717"/>
                  <a:pt x="40294" y="225395"/>
                  <a:pt x="52551" y="241738"/>
                </a:cubicBezTo>
                <a:cubicBezTo>
                  <a:pt x="63270" y="256029"/>
                  <a:pt x="59187" y="276851"/>
                  <a:pt x="63062" y="294290"/>
                </a:cubicBezTo>
                <a:cubicBezTo>
                  <a:pt x="73653" y="341950"/>
                  <a:pt x="77123" y="346982"/>
                  <a:pt x="94593" y="399393"/>
                </a:cubicBezTo>
                <a:lnTo>
                  <a:pt x="115614" y="462455"/>
                </a:lnTo>
                <a:lnTo>
                  <a:pt x="126124" y="493986"/>
                </a:lnTo>
                <a:cubicBezTo>
                  <a:pt x="152541" y="414732"/>
                  <a:pt x="116906" y="512422"/>
                  <a:pt x="157655" y="430924"/>
                </a:cubicBezTo>
                <a:cubicBezTo>
                  <a:pt x="201170" y="343895"/>
                  <a:pt x="128942" y="458226"/>
                  <a:pt x="189186" y="367862"/>
                </a:cubicBezTo>
                <a:cubicBezTo>
                  <a:pt x="221076" y="272190"/>
                  <a:pt x="172158" y="423293"/>
                  <a:pt x="210207" y="283779"/>
                </a:cubicBezTo>
                <a:cubicBezTo>
                  <a:pt x="216037" y="262402"/>
                  <a:pt x="224220" y="241738"/>
                  <a:pt x="231227" y="220717"/>
                </a:cubicBezTo>
                <a:cubicBezTo>
                  <a:pt x="234730" y="210207"/>
                  <a:pt x="235593" y="198404"/>
                  <a:pt x="241738" y="189186"/>
                </a:cubicBezTo>
                <a:cubicBezTo>
                  <a:pt x="248745" y="178676"/>
                  <a:pt x="257628" y="169198"/>
                  <a:pt x="262758" y="157655"/>
                </a:cubicBezTo>
                <a:cubicBezTo>
                  <a:pt x="271757" y="137407"/>
                  <a:pt x="276772" y="115614"/>
                  <a:pt x="283779" y="94593"/>
                </a:cubicBezTo>
                <a:cubicBezTo>
                  <a:pt x="287282" y="84083"/>
                  <a:pt x="292468" y="73990"/>
                  <a:pt x="294289" y="63062"/>
                </a:cubicBezTo>
                <a:lnTo>
                  <a:pt x="304800" y="0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A7A2E39A-1BDA-47E8-8A21-5A488AB44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06" y="6547554"/>
            <a:ext cx="630011" cy="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iarte modellen">
  <a:themeElements>
    <a:clrScheme name="Giarte">
      <a:dk1>
        <a:sysClr val="windowText" lastClr="000000"/>
      </a:dk1>
      <a:lt1>
        <a:sysClr val="window" lastClr="FFFFFF"/>
      </a:lt1>
      <a:dk2>
        <a:srgbClr val="FFED00"/>
      </a:dk2>
      <a:lt2>
        <a:srgbClr val="C6C6C6"/>
      </a:lt2>
      <a:accent1>
        <a:srgbClr val="000000"/>
      </a:accent1>
      <a:accent2>
        <a:srgbClr val="878787"/>
      </a:accent2>
      <a:accent3>
        <a:srgbClr val="C6C6C6"/>
      </a:accent3>
      <a:accent4>
        <a:srgbClr val="FFED00"/>
      </a:accent4>
      <a:accent5>
        <a:srgbClr val="D3C000"/>
      </a:accent5>
      <a:accent6>
        <a:srgbClr val="E9DC82"/>
      </a:accent6>
      <a:hlink>
        <a:srgbClr val="0000FF"/>
      </a:hlink>
      <a:folHlink>
        <a:srgbClr val="800080"/>
      </a:folHlink>
    </a:clrScheme>
    <a:fontScheme name="GiartePP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Giarte modellen">
  <a:themeElements>
    <a:clrScheme name="Giarte">
      <a:dk1>
        <a:sysClr val="windowText" lastClr="000000"/>
      </a:dk1>
      <a:lt1>
        <a:sysClr val="window" lastClr="FFFFFF"/>
      </a:lt1>
      <a:dk2>
        <a:srgbClr val="FFED00"/>
      </a:dk2>
      <a:lt2>
        <a:srgbClr val="C6C6C6"/>
      </a:lt2>
      <a:accent1>
        <a:srgbClr val="000000"/>
      </a:accent1>
      <a:accent2>
        <a:srgbClr val="878787"/>
      </a:accent2>
      <a:accent3>
        <a:srgbClr val="C6C6C6"/>
      </a:accent3>
      <a:accent4>
        <a:srgbClr val="FFED00"/>
      </a:accent4>
      <a:accent5>
        <a:srgbClr val="D3C000"/>
      </a:accent5>
      <a:accent6>
        <a:srgbClr val="E9DC82"/>
      </a:accent6>
      <a:hlink>
        <a:srgbClr val="0000FF"/>
      </a:hlink>
      <a:folHlink>
        <a:srgbClr val="800080"/>
      </a:folHlink>
    </a:clrScheme>
    <a:fontScheme name="GiartePP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936</Words>
  <Application>Microsoft Office PowerPoint</Application>
  <PresentationFormat>Widescreen</PresentationFormat>
  <Paragraphs>318</Paragraphs>
  <Slides>44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Lora</vt:lpstr>
      <vt:lpstr>Source Sans Pro</vt:lpstr>
      <vt:lpstr>Source Sans Pro Semibold</vt:lpstr>
      <vt:lpstr>Office Theme</vt:lpstr>
      <vt:lpstr>1_Giarte modellen</vt:lpstr>
      <vt:lpstr>1_Office Theme</vt:lpstr>
      <vt:lpstr>5_Office Theme</vt:lpstr>
      <vt:lpstr>4_Office Theme</vt:lpstr>
      <vt:lpstr>6_Office Theme</vt:lpstr>
      <vt:lpstr>Giarte modellen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Gianotten</dc:creator>
  <cp:keywords>XLA Digital Transformation</cp:keywords>
  <cp:lastModifiedBy>Trine Hjorth Due</cp:lastModifiedBy>
  <cp:revision>87</cp:revision>
  <dcterms:created xsi:type="dcterms:W3CDTF">2018-10-01T19:12:14Z</dcterms:created>
  <dcterms:modified xsi:type="dcterms:W3CDTF">2019-06-03T09:29:25Z</dcterms:modified>
</cp:coreProperties>
</file>